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1"/>
  </p:sldMasterIdLst>
  <p:notesMasterIdLst>
    <p:notesMasterId r:id="rId24"/>
  </p:notesMasterIdLst>
  <p:sldIdLst>
    <p:sldId id="296" r:id="rId2"/>
    <p:sldId id="299" r:id="rId3"/>
    <p:sldId id="322" r:id="rId4"/>
    <p:sldId id="323" r:id="rId5"/>
    <p:sldId id="325" r:id="rId6"/>
    <p:sldId id="324" r:id="rId7"/>
    <p:sldId id="328" r:id="rId8"/>
    <p:sldId id="259" r:id="rId9"/>
    <p:sldId id="326" r:id="rId10"/>
    <p:sldId id="327" r:id="rId11"/>
    <p:sldId id="330" r:id="rId12"/>
    <p:sldId id="271" r:id="rId13"/>
    <p:sldId id="331" r:id="rId14"/>
    <p:sldId id="332" r:id="rId15"/>
    <p:sldId id="262" r:id="rId16"/>
    <p:sldId id="333" r:id="rId17"/>
    <p:sldId id="334" r:id="rId18"/>
    <p:sldId id="258" r:id="rId19"/>
    <p:sldId id="265" r:id="rId20"/>
    <p:sldId id="261" r:id="rId21"/>
    <p:sldId id="263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CB8687-B327-476A-9C6C-B42F6C56870B}">
          <p14:sldIdLst/>
        </p14:section>
        <p14:section name="Title" id="{682D8FF2-F664-47F8-9D1C-5F3C2DA8292D}">
          <p14:sldIdLst>
            <p14:sldId id="296"/>
          </p14:sldIdLst>
        </p14:section>
        <p14:section name="Summary, Overview, Project Goals" id="{901204E3-74BF-4E50-9A5C-C83D13C7AF76}">
          <p14:sldIdLst>
            <p14:sldId id="299"/>
            <p14:sldId id="322"/>
            <p14:sldId id="323"/>
          </p14:sldIdLst>
        </p14:section>
        <p14:section name="Approach" id="{0DA6E4BC-EA7A-4312-A36C-E0A88D8351DE}">
          <p14:sldIdLst>
            <p14:sldId id="325"/>
            <p14:sldId id="324"/>
          </p14:sldIdLst>
        </p14:section>
        <p14:section name="Data Collection, Cleanup, Exploration" id="{5B031541-6A2E-45A4-B225-BF8A07949DF8}">
          <p14:sldIdLst>
            <p14:sldId id="328"/>
            <p14:sldId id="259"/>
          </p14:sldIdLst>
        </p14:section>
        <p14:section name="Challenges" id="{03BC815A-EB54-45FC-89B6-D52F01327D3C}">
          <p14:sldIdLst>
            <p14:sldId id="326"/>
            <p14:sldId id="327"/>
          </p14:sldIdLst>
        </p14:section>
        <p14:section name="Project Demonstration Slides" id="{3444C1A5-794C-4286-90F1-0F80B73E84D0}">
          <p14:sldIdLst>
            <p14:sldId id="330"/>
            <p14:sldId id="271"/>
            <p14:sldId id="331"/>
          </p14:sldIdLst>
        </p14:section>
        <p14:section name="Future Goals" id="{C3DD4594-DD75-4364-9D83-811763A865CD}">
          <p14:sldIdLst>
            <p14:sldId id="332"/>
            <p14:sldId id="262"/>
          </p14:sldIdLst>
        </p14:section>
        <p14:section name="Results, Conclusion, App Analysis" id="{E653232F-BBF5-4959-8F97-6273A4190B69}">
          <p14:sldIdLst>
            <p14:sldId id="333"/>
            <p14:sldId id="334"/>
          </p14:sldIdLst>
        </p14:section>
        <p14:section name="Project Outline" id="{EBD00EA9-9814-468E-8D2D-B76CD9637B9F}">
          <p14:sldIdLst>
            <p14:sldId id="258"/>
            <p14:sldId id="265"/>
            <p14:sldId id="261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DA741-76B3-40DA-9454-6F74ECDCFFF5}" v="2" dt="2024-12-25T22:55:14.788"/>
    <p1510:client id="{3A962528-1217-469C-856F-87BED9444461}" v="8" dt="2024-12-26T00:11:37.986"/>
    <p1510:client id="{8A30B14D-6931-48F2-9B0A-DE3416F2FC55}" v="1262" dt="2024-12-24T03:54:59.045"/>
    <p1510:client id="{C3A6F67A-1150-4C3A-BF3F-01EFD2E31487}" v="12" dt="2024-12-25T20:30:44.902"/>
    <p1510:client id="{CEE295C0-4591-43EB-BCFA-CAEACF65B475}" v="2410" dt="2024-12-26T00:25:56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C3A6F67A-1150-4C3A-BF3F-01EFD2E31487}"/>
    <pc:docChg chg="addSld modSld addMainMaster delMainMaster modSection">
      <pc:chgData name="Guest User" userId="" providerId="Windows Live" clId="Web-{C3A6F67A-1150-4C3A-BF3F-01EFD2E31487}" dt="2024-12-25T20:30:44.902" v="9"/>
      <pc:docMkLst>
        <pc:docMk/>
      </pc:docMkLst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2020630084" sldId="258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86333496" sldId="259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37485491" sldId="260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779046658" sldId="26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539880381" sldId="262"/>
        </pc:sldMkLst>
        <pc:spChg chg="del">
          <ac:chgData name="Guest User" userId="" providerId="Windows Live" clId="Web-{C3A6F67A-1150-4C3A-BF3F-01EFD2E31487}" dt="2024-12-25T20:26:52.284" v="1"/>
          <ac:spMkLst>
            <pc:docMk/>
            <pc:sldMk cId="539880381" sldId="262"/>
            <ac:spMk id="17" creationId="{B9403C7F-76AE-4587-92A2-D4E41EBE68BD}"/>
          </ac:spMkLst>
        </pc:spChg>
        <pc:grpChg chg="del">
          <ac:chgData name="Guest User" userId="" providerId="Windows Live" clId="Web-{C3A6F67A-1150-4C3A-BF3F-01EFD2E31487}" dt="2024-12-25T20:26:52.284" v="1"/>
          <ac:grpSpMkLst>
            <pc:docMk/>
            <pc:sldMk cId="539880381" sldId="262"/>
            <ac:grpSpMk id="10" creationId="{8F1EF17D-1B70-428C-8A8A-A2C5B390E1E9}"/>
          </ac:grpSpMkLst>
        </pc:grpChg>
        <pc:grpChg chg="del">
          <ac:chgData name="Guest User" userId="" providerId="Windows Live" clId="Web-{C3A6F67A-1150-4C3A-BF3F-01EFD2E31487}" dt="2024-12-25T20:26:52.284" v="1"/>
          <ac:grpSpMkLst>
            <pc:docMk/>
            <pc:sldMk cId="539880381" sldId="262"/>
            <ac:grpSpMk id="19" creationId="{D6C71778-3DDA-4748-AEBB-2A4B75016325}"/>
          </ac:grpSpMkLst>
        </pc:grpChg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892709512" sldId="263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645087326" sldId="264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4173580496" sldId="265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605971533" sldId="266"/>
        </pc:sldMkLst>
        <pc:spChg chg="del">
          <ac:chgData name="Guest User" userId="" providerId="Windows Live" clId="Web-{C3A6F67A-1150-4C3A-BF3F-01EFD2E31487}" dt="2024-12-25T20:26:52.284" v="1"/>
          <ac:spMkLst>
            <pc:docMk/>
            <pc:sldMk cId="2605971533" sldId="266"/>
            <ac:spMk id="59" creationId="{8735A508-2662-409F-B5A3-AEA22CE92AD9}"/>
          </ac:spMkLst>
        </pc:spChg>
        <pc:spChg chg="del">
          <ac:chgData name="Guest User" userId="" providerId="Windows Live" clId="Web-{C3A6F67A-1150-4C3A-BF3F-01EFD2E31487}" dt="2024-12-25T20:26:52.284" v="1"/>
          <ac:spMkLst>
            <pc:docMk/>
            <pc:sldMk cId="2605971533" sldId="266"/>
            <ac:spMk id="60" creationId="{CB8B592B-E5AA-4055-8CB3-6AEDB35AD4E5}"/>
          </ac:spMkLst>
        </pc:spChg>
        <pc:grpChg chg="del">
          <ac:chgData name="Guest User" userId="" providerId="Windows Live" clId="Web-{C3A6F67A-1150-4C3A-BF3F-01EFD2E31487}" dt="2024-12-25T20:26:52.284" v="1"/>
          <ac:grpSpMkLst>
            <pc:docMk/>
            <pc:sldMk cId="2605971533" sldId="266"/>
            <ac:grpSpMk id="58" creationId="{8F1EF17D-1B70-428C-8A8A-A2C5B390E1E9}"/>
          </ac:grpSpMkLst>
        </pc:grpChg>
        <pc:grpChg chg="del">
          <ac:chgData name="Guest User" userId="" providerId="Windows Live" clId="Web-{C3A6F67A-1150-4C3A-BF3F-01EFD2E31487}" dt="2024-12-25T20:26:52.284" v="1"/>
          <ac:grpSpMkLst>
            <pc:docMk/>
            <pc:sldMk cId="2605971533" sldId="266"/>
            <ac:grpSpMk id="61" creationId="{6E8443E6-406A-4E9D-BBDF-18D82C7E570C}"/>
          </ac:grpSpMkLst>
        </pc:grpChg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333600967" sldId="27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3137375102" sldId="272"/>
        </pc:sldMkLst>
        <pc:spChg chg="del">
          <ac:chgData name="Guest User" userId="" providerId="Windows Live" clId="Web-{C3A6F67A-1150-4C3A-BF3F-01EFD2E31487}" dt="2024-12-25T20:26:52.284" v="1"/>
          <ac:spMkLst>
            <pc:docMk/>
            <pc:sldMk cId="3137375102" sldId="272"/>
            <ac:spMk id="34" creationId="{8F4E830A-06F9-4EAA-9E65-110CF2421798}"/>
          </ac:spMkLst>
        </pc:spChg>
        <pc:grpChg chg="del">
          <ac:chgData name="Guest User" userId="" providerId="Windows Live" clId="Web-{C3A6F67A-1150-4C3A-BF3F-01EFD2E31487}" dt="2024-12-25T20:26:52.284" v="1"/>
          <ac:grpSpMkLst>
            <pc:docMk/>
            <pc:sldMk cId="3137375102" sldId="272"/>
            <ac:grpSpMk id="27" creationId="{8F1EF17D-1B70-428C-8A8A-A2C5B390E1E9}"/>
          </ac:grpSpMkLst>
        </pc:grpChg>
      </pc:sldChg>
      <pc:sldChg chg="delSp modSp mod modClrScheme delDesignElem chgLayout">
        <pc:chgData name="Guest User" userId="" providerId="Windows Live" clId="Web-{C3A6F67A-1150-4C3A-BF3F-01EFD2E31487}" dt="2024-12-25T20:27:25.395" v="6"/>
        <pc:sldMkLst>
          <pc:docMk/>
          <pc:sldMk cId="3826744319" sldId="273"/>
        </pc:sldMkLst>
        <pc:spChg chg="mod ord">
          <ac:chgData name="Guest User" userId="" providerId="Windows Live" clId="Web-{C3A6F67A-1150-4C3A-BF3F-01EFD2E31487}" dt="2024-12-25T20:27:25.395" v="6"/>
          <ac:spMkLst>
            <pc:docMk/>
            <pc:sldMk cId="3826744319" sldId="273"/>
            <ac:spMk id="3" creationId="{6FDC2615-EE7B-1146-6F7F-83F23C3F71E5}"/>
          </ac:spMkLst>
        </pc:spChg>
        <pc:spChg chg="del">
          <ac:chgData name="Guest User" userId="" providerId="Windows Live" clId="Web-{C3A6F67A-1150-4C3A-BF3F-01EFD2E31487}" dt="2024-12-25T20:26:52.284" v="1"/>
          <ac:spMkLst>
            <pc:docMk/>
            <pc:sldMk cId="3826744319" sldId="273"/>
            <ac:spMk id="112" creationId="{E09CCB3F-DBCE-4964-9E34-8C5DE80EF4B5}"/>
          </ac:spMkLst>
        </pc:spChg>
        <pc:spChg chg="del">
          <ac:chgData name="Guest User" userId="" providerId="Windows Live" clId="Web-{C3A6F67A-1150-4C3A-BF3F-01EFD2E31487}" dt="2024-12-25T20:26:52.284" v="1"/>
          <ac:spMkLst>
            <pc:docMk/>
            <pc:sldMk cId="3826744319" sldId="273"/>
            <ac:spMk id="121" creationId="{1DFF944F-74BA-483A-82C0-64E3AAF4AE98}"/>
          </ac:spMkLst>
        </pc:spChg>
        <pc:grpChg chg="del">
          <ac:chgData name="Guest User" userId="" providerId="Windows Live" clId="Web-{C3A6F67A-1150-4C3A-BF3F-01EFD2E31487}" dt="2024-12-25T20:26:52.284" v="1"/>
          <ac:grpSpMkLst>
            <pc:docMk/>
            <pc:sldMk cId="3826744319" sldId="273"/>
            <ac:grpSpMk id="128" creationId="{A9733A91-F958-4629-801A-3F6F1E09AD64}"/>
          </ac:grpSpMkLst>
        </pc:grpChg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295138574" sldId="274"/>
        </pc:sldMkLst>
        <pc:spChg chg="del">
          <ac:chgData name="Guest User" userId="" providerId="Windows Live" clId="Web-{C3A6F67A-1150-4C3A-BF3F-01EFD2E31487}" dt="2024-12-25T20:26:52.284" v="1"/>
          <ac:spMkLst>
            <pc:docMk/>
            <pc:sldMk cId="2295138574" sldId="274"/>
            <ac:spMk id="16" creationId="{2C33F367-76E5-4D2A-96B1-4FD443CDD1CF}"/>
          </ac:spMkLst>
        </pc:spChg>
        <pc:spChg chg="del">
          <ac:chgData name="Guest User" userId="" providerId="Windows Live" clId="Web-{C3A6F67A-1150-4C3A-BF3F-01EFD2E31487}" dt="2024-12-25T20:26:52.284" v="1"/>
          <ac:spMkLst>
            <pc:docMk/>
            <pc:sldMk cId="2295138574" sldId="274"/>
            <ac:spMk id="18" creationId="{6F769419-3E73-449D-B62A-0CDEC946A679}"/>
          </ac:spMkLst>
        </pc:spChg>
        <pc:grpChg chg="del">
          <ac:chgData name="Guest User" userId="" providerId="Windows Live" clId="Web-{C3A6F67A-1150-4C3A-BF3F-01EFD2E31487}" dt="2024-12-25T20:26:52.284" v="1"/>
          <ac:grpSpMkLst>
            <pc:docMk/>
            <pc:sldMk cId="2295138574" sldId="274"/>
            <ac:grpSpMk id="9" creationId="{B455B88A-C127-47B3-B317-724BD4EAAD0E}"/>
          </ac:grpSpMkLst>
        </pc:grpChg>
        <pc:grpChg chg="del">
          <ac:chgData name="Guest User" userId="" providerId="Windows Live" clId="Web-{C3A6F67A-1150-4C3A-BF3F-01EFD2E31487}" dt="2024-12-25T20:26:52.284" v="1"/>
          <ac:grpSpMkLst>
            <pc:docMk/>
            <pc:sldMk cId="2295138574" sldId="274"/>
            <ac:grpSpMk id="20" creationId="{A6515200-42F9-488F-9895-6CDBCD1E87C8}"/>
          </ac:grpSpMkLst>
        </pc:grpChg>
      </pc:sldChg>
      <pc:sldChg chg="addSp delSp modSp new mod modClrScheme chgLayout">
        <pc:chgData name="Guest User" userId="" providerId="Windows Live" clId="Web-{C3A6F67A-1150-4C3A-BF3F-01EFD2E31487}" dt="2024-12-25T20:30:44.902" v="9"/>
        <pc:sldMkLst>
          <pc:docMk/>
          <pc:sldMk cId="3047723156" sldId="275"/>
        </pc:sldMkLst>
        <pc:picChg chg="add del mod">
          <ac:chgData name="Guest User" userId="" providerId="Windows Live" clId="Web-{C3A6F67A-1150-4C3A-BF3F-01EFD2E31487}" dt="2024-12-25T20:30:44.902" v="9"/>
          <ac:picMkLst>
            <pc:docMk/>
            <pc:sldMk cId="3047723156" sldId="275"/>
            <ac:picMk id="2" creationId="{471B2790-4104-325C-684B-B2026E9AE2E3}"/>
          </ac:picMkLst>
        </pc:picChg>
      </pc:sldChg>
      <pc:sldMasterChg chg="del delSldLayout">
        <pc:chgData name="Guest User" userId="" providerId="Windows Live" clId="Web-{C3A6F67A-1150-4C3A-BF3F-01EFD2E31487}" dt="2024-12-25T20:26:52.284" v="1"/>
        <pc:sldMasterMkLst>
          <pc:docMk/>
          <pc:sldMasterMk cId="589445079" sldId="2147483953"/>
        </pc:sldMasterMkLst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771207118" sldId="214748395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064770486" sldId="214748395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12934987" sldId="214748395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56502536" sldId="214748395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0643721" sldId="214748395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003865989" sldId="214748395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702456006" sldId="2147483960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44332660" sldId="2147483961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879140480" sldId="2147483962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593119580" sldId="2147483963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30432964" sldId="214748396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5200787" sldId="214748396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243196422" sldId="214748396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443880796" sldId="214748396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291438100" sldId="214748396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007221682" sldId="214748396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817388389" sldId="214748397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6:59.753" v="2"/>
        <pc:sldMasterMkLst>
          <pc:docMk/>
          <pc:sldMasterMk cId="2943530888" sldId="2147483971"/>
        </pc:sldMasterMkLst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679098152" sldId="2147483972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35507110" sldId="2147483973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4002492738" sldId="2147483974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716030817" sldId="2147483975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51823935" sldId="2147483976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24616476" sldId="2147483977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728448677" sldId="2147483978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154614844" sldId="2147483979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878610319" sldId="2147483980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429214569" sldId="2147483981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08573328" sldId="2147483982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3.691" v="3"/>
        <pc:sldMasterMkLst>
          <pc:docMk/>
          <pc:sldMasterMk cId="4033171410" sldId="2147483983"/>
        </pc:sldMasterMkLst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436875727" sldId="214748398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353054449" sldId="214748398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056950623" sldId="214748398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109974304" sldId="214748398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88276810" sldId="214748398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543313706" sldId="214748398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61142703" sldId="2147483990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08690687" sldId="2147483991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731456914" sldId="2147483992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148217730" sldId="2147483993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300244493" sldId="214748399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994871621" sldId="214748399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067042512" sldId="214748399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33463640" sldId="214748399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527744263" sldId="214748399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245749330" sldId="214748399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659529941" sldId="214748400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5.410" v="4"/>
        <pc:sldMasterMkLst>
          <pc:docMk/>
          <pc:sldMasterMk cId="2665948459" sldId="2147484001"/>
        </pc:sldMasterMkLst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014893712" sldId="214748400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441610842" sldId="214748400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664545208" sldId="214748400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69510773" sldId="214748400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60314326" sldId="214748400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72315410" sldId="214748400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77194623" sldId="2147484008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396122662" sldId="2147484009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805322782" sldId="2147484010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4055929407" sldId="2147484011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114288223" sldId="214748401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330829760" sldId="214748401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83086232" sldId="214748401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920404054" sldId="214748401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19255640" sldId="214748401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97966865" sldId="214748401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982069751" sldId="2147484018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2.817" v="5"/>
        <pc:sldMasterMkLst>
          <pc:docMk/>
          <pc:sldMasterMk cId="1610338732" sldId="2147484019"/>
        </pc:sldMasterMkLst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89300306" sldId="214748402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931631806" sldId="214748402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82073054" sldId="214748402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792753338" sldId="214748402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76920508" sldId="214748402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76083057" sldId="214748402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9008709" sldId="2147484026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211981774" sldId="2147484027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542680463" sldId="2147484028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56396432" sldId="2147484029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2812278" sldId="214748403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97989190" sldId="214748403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622795477" sldId="214748403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52335143" sldId="214748403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337263170" sldId="214748403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606025" sldId="214748403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722351728" sldId="2147484036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5.395" v="6"/>
        <pc:sldMasterMkLst>
          <pc:docMk/>
          <pc:sldMasterMk cId="2661817423" sldId="2147484037"/>
        </pc:sldMasterMkLst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4126653492" sldId="214748403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200242832" sldId="214748403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529790423" sldId="214748404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63322355" sldId="214748404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1461533" sldId="214748404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792044006" sldId="214748404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497711240" sldId="2147484044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50958980" sldId="2147484045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09740831" sldId="2147484046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007378724" sldId="2147484047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74399971" sldId="214748404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734515061" sldId="214748404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369345963" sldId="214748405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123689298" sldId="214748405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01242196" sldId="214748405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7397672" sldId="214748405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565629875" sldId="2147484054"/>
          </pc:sldLayoutMkLst>
        </pc:sldLayoutChg>
      </pc:sldMasterChg>
      <pc:sldMasterChg chg="add addSldLayout modSldLayout">
        <pc:chgData name="Guest User" userId="" providerId="Windows Live" clId="Web-{C3A6F67A-1150-4C3A-BF3F-01EFD2E31487}" dt="2024-12-25T20:27:25.395" v="6"/>
        <pc:sldMasterMkLst>
          <pc:docMk/>
          <pc:sldMasterMk cId="1999489705" sldId="2147484055"/>
        </pc:sldMasterMkLst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335313225" sldId="214748405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604102344" sldId="214748405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704037844" sldId="214748405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0770911" sldId="214748405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697830068" sldId="214748406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085888740" sldId="214748406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197883483" sldId="2147484062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280628346" sldId="2147484063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91881663" sldId="2147484064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710416110" sldId="2147484065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136868683" sldId="214748406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05864236" sldId="214748406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98136328" sldId="214748406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570219260" sldId="214748406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581139341" sldId="214748407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8398787" sldId="214748407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50734883" sldId="2147484072"/>
          </pc:sldLayoutMkLst>
        </pc:sldLayoutChg>
      </pc:sldMasterChg>
    </pc:docChg>
  </pc:docChgLst>
  <pc:docChgLst>
    <pc:chgData name="Guest User" providerId="Windows Live" clId="Web-{4D51423C-D129-4E7E-87BB-8759F72F1D06}"/>
    <pc:docChg chg="addSld delSld modSld sldOrd addSection modSection">
      <pc:chgData name="Guest User" userId="" providerId="Windows Live" clId="Web-{4D51423C-D129-4E7E-87BB-8759F72F1D06}" dt="2024-12-24T04:39:14.559" v="487"/>
      <pc:docMkLst>
        <pc:docMk/>
      </pc:docMkLst>
      <pc:sldChg chg="del">
        <pc:chgData name="Guest User" userId="" providerId="Windows Live" clId="Web-{4D51423C-D129-4E7E-87BB-8759F72F1D06}" dt="2024-12-24T03:49:22.274" v="387"/>
        <pc:sldMkLst>
          <pc:docMk/>
          <pc:sldMk cId="724911097" sldId="256"/>
        </pc:sldMkLst>
      </pc:sldChg>
      <pc:sldChg chg="modSp ord">
        <pc:chgData name="Guest User" userId="" providerId="Windows Live" clId="Web-{4D51423C-D129-4E7E-87BB-8759F72F1D06}" dt="2024-12-24T04:36:52.207" v="485" actId="14100"/>
        <pc:sldMkLst>
          <pc:docMk/>
          <pc:sldMk cId="2605971533" sldId="266"/>
        </pc:sldMkLst>
      </pc:sldChg>
      <pc:sldChg chg="del ord">
        <pc:chgData name="Guest User" userId="" providerId="Windows Live" clId="Web-{4D51423C-D129-4E7E-87BB-8759F72F1D06}" dt="2024-12-24T04:39:14.559" v="487"/>
        <pc:sldMkLst>
          <pc:docMk/>
          <pc:sldMk cId="1644167910" sldId="269"/>
        </pc:sldMkLst>
      </pc:sldChg>
      <pc:sldChg chg="addSp delSp modSp">
        <pc:chgData name="Guest User" userId="" providerId="Windows Live" clId="Web-{4D51423C-D129-4E7E-87BB-8759F72F1D06}" dt="2024-12-24T03:54:25.151" v="389" actId="20577"/>
        <pc:sldMkLst>
          <pc:docMk/>
          <pc:sldMk cId="1333600967" sldId="271"/>
        </pc:sldMkLst>
        <pc:spChg chg="add mod">
          <ac:chgData name="Guest User" userId="" providerId="Windows Live" clId="Web-{4D51423C-D129-4E7E-87BB-8759F72F1D06}" dt="2024-12-24T03:28:49.750" v="378" actId="20577"/>
          <ac:spMkLst>
            <pc:docMk/>
            <pc:sldMk cId="1333600967" sldId="271"/>
            <ac:spMk id="10" creationId="{9A94F013-9C6D-2C7E-629E-28D258545C95}"/>
          </ac:spMkLst>
        </pc:spChg>
        <pc:spChg chg="add mod">
          <ac:chgData name="Guest User" userId="" providerId="Windows Live" clId="Web-{4D51423C-D129-4E7E-87BB-8759F72F1D06}" dt="2024-12-24T03:54:25.151" v="389" actId="2057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Guest User" userId="" providerId="Windows Live" clId="Web-{4D51423C-D129-4E7E-87BB-8759F72F1D06}" dt="2024-12-24T03:11:49.503" v="8" actId="1076"/>
          <ac:picMkLst>
            <pc:docMk/>
            <pc:sldMk cId="1333600967" sldId="271"/>
            <ac:picMk id="3" creationId="{F39A9CB4-A236-5B5F-44C8-2D0ADAD1ECA4}"/>
          </ac:picMkLst>
        </pc:picChg>
        <pc:picChg chg="add mod">
          <ac:chgData name="Guest User" userId="" providerId="Windows Live" clId="Web-{4D51423C-D129-4E7E-87BB-8759F72F1D06}" dt="2024-12-24T03:13:44.885" v="19" actId="14100"/>
          <ac:picMkLst>
            <pc:docMk/>
            <pc:sldMk cId="1333600967" sldId="271"/>
            <ac:picMk id="4" creationId="{CE2A8F52-87CC-9F93-2C0C-A65268821F7B}"/>
          </ac:picMkLst>
        </pc:picChg>
        <pc:picChg chg="add mod">
          <ac:chgData name="Guest User" userId="" providerId="Windows Live" clId="Web-{4D51423C-D129-4E7E-87BB-8759F72F1D06}" dt="2024-12-24T03:13:32.462" v="18" actId="1076"/>
          <ac:picMkLst>
            <pc:docMk/>
            <pc:sldMk cId="1333600967" sldId="271"/>
            <ac:picMk id="5" creationId="{2157164A-0F9D-7DDC-D49D-513C34416C37}"/>
          </ac:picMkLst>
        </pc:picChg>
      </pc:sldChg>
      <pc:sldChg chg="addSp delSp modSp mod setBg">
        <pc:chgData name="Guest User" userId="" providerId="Windows Live" clId="Web-{4D51423C-D129-4E7E-87BB-8759F72F1D06}" dt="2024-12-24T04:06:05.144" v="459" actId="1076"/>
        <pc:sldMkLst>
          <pc:docMk/>
          <pc:sldMk cId="3137375102" sldId="272"/>
        </pc:sldMkLst>
      </pc:sldChg>
      <pc:sldChg chg="modSp">
        <pc:chgData name="Guest User" userId="" providerId="Windows Live" clId="Web-{4D51423C-D129-4E7E-87BB-8759F72F1D06}" dt="2024-12-24T04:06:42.771" v="478" actId="20577"/>
        <pc:sldMkLst>
          <pc:docMk/>
          <pc:sldMk cId="3826744319" sldId="273"/>
        </pc:sldMkLst>
      </pc:sldChg>
      <pc:sldChg chg="new">
        <pc:chgData name="Guest User" userId="" providerId="Windows Live" clId="Web-{4D51423C-D129-4E7E-87BB-8759F72F1D06}" dt="2024-12-24T03:12:03.473" v="9"/>
        <pc:sldMkLst>
          <pc:docMk/>
          <pc:sldMk cId="2295138574" sldId="274"/>
        </pc:sldMkLst>
      </pc:sldChg>
    </pc:docChg>
  </pc:docChgLst>
  <pc:docChgLst>
    <pc:chgData name="Chris/Ale Palacios/Garza" userId="6f5617f3a9df37ec" providerId="LiveId" clId="{CEE295C0-4591-43EB-BCFA-CAEACF65B475}"/>
    <pc:docChg chg="undo redo custSel addSld delSld modSld sldOrd addSection delSection modSection">
      <pc:chgData name="Chris/Ale Palacios/Garza" userId="6f5617f3a9df37ec" providerId="LiveId" clId="{CEE295C0-4591-43EB-BCFA-CAEACF65B475}" dt="2024-12-26T00:25:56.359" v="2406" actId="14100"/>
      <pc:docMkLst>
        <pc:docMk/>
      </pc:docMkLst>
      <pc:sldChg chg="modSp mod ord">
        <pc:chgData name="Chris/Ale Palacios/Garza" userId="6f5617f3a9df37ec" providerId="LiveId" clId="{CEE295C0-4591-43EB-BCFA-CAEACF65B475}" dt="2024-12-26T00:25:56.359" v="2406" actId="14100"/>
        <pc:sldMkLst>
          <pc:docMk/>
          <pc:sldMk cId="2020630084" sldId="258"/>
        </pc:sldMkLst>
        <pc:spChg chg="mod">
          <ac:chgData name="Chris/Ale Palacios/Garza" userId="6f5617f3a9df37ec" providerId="LiveId" clId="{CEE295C0-4591-43EB-BCFA-CAEACF65B475}" dt="2024-12-26T00:25:56.359" v="2406" actId="14100"/>
          <ac:spMkLst>
            <pc:docMk/>
            <pc:sldMk cId="2020630084" sldId="258"/>
            <ac:spMk id="7" creationId="{BFFDFFE2-568D-F083-EEDE-8C2D7A7F8096}"/>
          </ac:spMkLst>
        </pc:spChg>
      </pc:sldChg>
      <pc:sldChg chg="ord">
        <pc:chgData name="Chris/Ale Palacios/Garza" userId="6f5617f3a9df37ec" providerId="LiveId" clId="{CEE295C0-4591-43EB-BCFA-CAEACF65B475}" dt="2024-12-25T23:01:29.142" v="705"/>
        <pc:sldMkLst>
          <pc:docMk/>
          <pc:sldMk cId="3386333496" sldId="259"/>
        </pc:sldMkLst>
      </pc:sldChg>
      <pc:sldChg chg="addSp delSp modSp mod setBg setClrOvrMap modNotesTx">
        <pc:chgData name="Chris/Ale Palacios/Garza" userId="6f5617f3a9df37ec" providerId="LiveId" clId="{CEE295C0-4591-43EB-BCFA-CAEACF65B475}" dt="2024-12-25T23:37:42.790" v="1789" actId="12"/>
        <pc:sldMkLst>
          <pc:docMk/>
          <pc:sldMk cId="539880381" sldId="262"/>
        </pc:sldMkLst>
        <pc:spChg chg="add del mod">
          <ac:chgData name="Chris/Ale Palacios/Garza" userId="6f5617f3a9df37ec" providerId="LiveId" clId="{CEE295C0-4591-43EB-BCFA-CAEACF65B475}" dt="2024-12-25T23:27:01.105" v="1554" actId="478"/>
          <ac:spMkLst>
            <pc:docMk/>
            <pc:sldMk cId="539880381" sldId="262"/>
            <ac:spMk id="2" creationId="{B15ABEB8-39DB-6520-0656-0CC73CEE61EF}"/>
          </ac:spMkLst>
        </pc:spChg>
        <pc:spChg chg="mod or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hris/Ale Palacios/Garza" userId="6f5617f3a9df37ec" providerId="LiveId" clId="{CEE295C0-4591-43EB-BCFA-CAEACF65B475}" dt="2024-12-25T23:36:23.180" v="1775" actId="20577"/>
          <ac:spMkLst>
            <pc:docMk/>
            <pc:sldMk cId="539880381" sldId="262"/>
            <ac:spMk id="4" creationId="{A02C7662-AFC7-2488-05E4-BFADD99AAED6}"/>
          </ac:spMkLst>
        </pc:spChg>
        <pc:spChg chg="add del">
          <ac:chgData name="Chris/Ale Palacios/Garza" userId="6f5617f3a9df37ec" providerId="LiveId" clId="{CEE295C0-4591-43EB-BCFA-CAEACF65B475}" dt="2024-12-25T23:27:06.455" v="1556" actId="26606"/>
          <ac:spMkLst>
            <pc:docMk/>
            <pc:sldMk cId="539880381" sldId="262"/>
            <ac:spMk id="22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3:27:06.455" v="1556" actId="26606"/>
          <ac:spMkLst>
            <pc:docMk/>
            <pc:sldMk cId="539880381" sldId="262"/>
            <ac:spMk id="24" creationId="{6E0488BA-180E-40D8-8350-4B179179556B}"/>
          </ac:spMkLst>
        </pc:spChg>
        <pc:spChg chg="add del">
          <ac:chgData name="Chris/Ale Palacios/Garza" userId="6f5617f3a9df37ec" providerId="LiveId" clId="{CEE295C0-4591-43EB-BCFA-CAEACF65B475}" dt="2024-12-25T23:27:15.275" v="1564" actId="26606"/>
          <ac:spMkLst>
            <pc:docMk/>
            <pc:sldMk cId="539880381" sldId="262"/>
            <ac:spMk id="28" creationId="{F6ACD5FC-CAFE-48EB-B765-60EED2E052F0}"/>
          </ac:spMkLst>
        </pc:spChg>
        <pc:spChg chg="add del">
          <ac:chgData name="Chris/Ale Palacios/Garza" userId="6f5617f3a9df37ec" providerId="LiveId" clId="{CEE295C0-4591-43EB-BCFA-CAEACF65B475}" dt="2024-12-25T23:27:15.275" v="1564" actId="26606"/>
          <ac:spMkLst>
            <pc:docMk/>
            <pc:sldMk cId="539880381" sldId="262"/>
            <ac:spMk id="30" creationId="{9F33B405-D785-4738-B1C0-6A0AA5E98286}"/>
          </ac:spMkLst>
        </pc:spChg>
        <pc:spChg chg="add del">
          <ac:chgData name="Chris/Ale Palacios/Garza" userId="6f5617f3a9df37ec" providerId="LiveId" clId="{CEE295C0-4591-43EB-BCFA-CAEACF65B475}" dt="2024-12-25T23:27:15.275" v="1564" actId="26606"/>
          <ac:spMkLst>
            <pc:docMk/>
            <pc:sldMk cId="539880381" sldId="262"/>
            <ac:spMk id="32" creationId="{4233DC0E-DE6C-4FB6-A529-51B162641AB8}"/>
          </ac:spMkLst>
        </pc:spChg>
        <pc:spChg chg="add del">
          <ac:chgData name="Chris/Ale Palacios/Garza" userId="6f5617f3a9df37ec" providerId="LiveId" clId="{CEE295C0-4591-43EB-BCFA-CAEACF65B475}" dt="2024-12-25T23:27:15.275" v="1564" actId="26606"/>
          <ac:spMkLst>
            <pc:docMk/>
            <pc:sldMk cId="539880381" sldId="262"/>
            <ac:spMk id="34" creationId="{3870477F-E451-4BC3-863F-0E2FC572884B}"/>
          </ac:spMkLst>
        </pc:spChg>
        <pc:spChg chg="add del">
          <ac:chgData name="Chris/Ale Palacios/Garza" userId="6f5617f3a9df37ec" providerId="LiveId" clId="{CEE295C0-4591-43EB-BCFA-CAEACF65B475}" dt="2024-12-25T23:27:08.285" v="1558" actId="26606"/>
          <ac:spMkLst>
            <pc:docMk/>
            <pc:sldMk cId="539880381" sldId="262"/>
            <ac:spMk id="36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3:27:08.285" v="1558" actId="26606"/>
          <ac:spMkLst>
            <pc:docMk/>
            <pc:sldMk cId="539880381" sldId="262"/>
            <ac:spMk id="37" creationId="{8D489E29-742E-4D34-AB08-CE3217805B81}"/>
          </ac:spMkLst>
        </pc:spChg>
        <pc:spChg chg="add del">
          <ac:chgData name="Chris/Ale Palacios/Garza" userId="6f5617f3a9df37ec" providerId="LiveId" clId="{CEE295C0-4591-43EB-BCFA-CAEACF65B475}" dt="2024-12-25T23:27:11.027" v="1560" actId="26606"/>
          <ac:spMkLst>
            <pc:docMk/>
            <pc:sldMk cId="539880381" sldId="262"/>
            <ac:spMk id="42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3:27:11.027" v="1560" actId="26606"/>
          <ac:spMkLst>
            <pc:docMk/>
            <pc:sldMk cId="539880381" sldId="262"/>
            <ac:spMk id="43" creationId="{89EA2611-DCBA-4E97-A2B2-9A466E76BDA4}"/>
          </ac:spMkLst>
        </pc:spChg>
        <pc:spChg chg="add del">
          <ac:chgData name="Chris/Ale Palacios/Garza" userId="6f5617f3a9df37ec" providerId="LiveId" clId="{CEE295C0-4591-43EB-BCFA-CAEACF65B475}" dt="2024-12-25T23:27:11.027" v="1560" actId="26606"/>
          <ac:spMkLst>
            <pc:docMk/>
            <pc:sldMk cId="539880381" sldId="262"/>
            <ac:spMk id="44" creationId="{BBC615D1-6E12-40EF-915B-316CFDB550D5}"/>
          </ac:spMkLst>
        </pc:spChg>
        <pc:spChg chg="add del">
          <ac:chgData name="Chris/Ale Palacios/Garza" userId="6f5617f3a9df37ec" providerId="LiveId" clId="{CEE295C0-4591-43EB-BCFA-CAEACF65B475}" dt="2024-12-25T23:27:11.027" v="1560" actId="26606"/>
          <ac:spMkLst>
            <pc:docMk/>
            <pc:sldMk cId="539880381" sldId="262"/>
            <ac:spMk id="45" creationId="{B9797D36-DE1E-47CD-881A-6C1F5828261B}"/>
          </ac:spMkLst>
        </pc:spChg>
        <pc:spChg chg="add del">
          <ac:chgData name="Chris/Ale Palacios/Garza" userId="6f5617f3a9df37ec" providerId="LiveId" clId="{CEE295C0-4591-43EB-BCFA-CAEACF65B475}" dt="2024-12-25T23:27:11.027" v="1560" actId="26606"/>
          <ac:spMkLst>
            <pc:docMk/>
            <pc:sldMk cId="539880381" sldId="262"/>
            <ac:spMk id="46" creationId="{4A2FAF1F-F462-46AF-A9E6-CC93C4E2C359}"/>
          </ac:spMkLst>
        </pc:spChg>
        <pc:spChg chg="add del">
          <ac:chgData name="Chris/Ale Palacios/Garza" userId="6f5617f3a9df37ec" providerId="LiveId" clId="{CEE295C0-4591-43EB-BCFA-CAEACF65B475}" dt="2024-12-25T23:27:11.027" v="1560" actId="26606"/>
          <ac:spMkLst>
            <pc:docMk/>
            <pc:sldMk cId="539880381" sldId="262"/>
            <ac:spMk id="47" creationId="{7146BED8-BAE9-42C5-A3DD-7B946445DB8C}"/>
          </ac:spMkLst>
        </pc:spChg>
        <pc:spChg chg="add del">
          <ac:chgData name="Chris/Ale Palacios/Garza" userId="6f5617f3a9df37ec" providerId="LiveId" clId="{CEE295C0-4591-43EB-BCFA-CAEACF65B475}" dt="2024-12-25T23:27:11.027" v="1560" actId="26606"/>
          <ac:spMkLst>
            <pc:docMk/>
            <pc:sldMk cId="539880381" sldId="262"/>
            <ac:spMk id="48" creationId="{15765FE8-B62F-41E4-A73C-74C91A8FD945}"/>
          </ac:spMkLst>
        </pc:spChg>
        <pc:spChg chg="add del">
          <ac:chgData name="Chris/Ale Palacios/Garza" userId="6f5617f3a9df37ec" providerId="LiveId" clId="{CEE295C0-4591-43EB-BCFA-CAEACF65B475}" dt="2024-12-25T23:27:13.835" v="1562" actId="26606"/>
          <ac:spMkLst>
            <pc:docMk/>
            <pc:sldMk cId="539880381" sldId="262"/>
            <ac:spMk id="60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3:27:15.275" v="1564" actId="26606"/>
          <ac:spMkLst>
            <pc:docMk/>
            <pc:sldMk cId="539880381" sldId="262"/>
            <ac:spMk id="65" creationId="{079CE317-680B-449C-A423-71C1FE069B4C}"/>
          </ac:spMkLst>
        </pc:spChg>
        <pc:spChg chg="add del">
          <ac:chgData name="Chris/Ale Palacios/Garza" userId="6f5617f3a9df37ec" providerId="LiveId" clId="{CEE295C0-4591-43EB-BCFA-CAEACF65B475}" dt="2024-12-25T23:27:15.275" v="1564" actId="26606"/>
          <ac:spMkLst>
            <pc:docMk/>
            <pc:sldMk cId="539880381" sldId="262"/>
            <ac:spMk id="66" creationId="{643780CE-2BE5-46F6-97B2-60DF30217ED3}"/>
          </ac:spMkLst>
        </pc:spChg>
        <pc:spChg chg="add del">
          <ac:chgData name="Chris/Ale Palacios/Garza" userId="6f5617f3a9df37ec" providerId="LiveId" clId="{CEE295C0-4591-43EB-BCFA-CAEACF65B475}" dt="2024-12-25T23:27:15.275" v="1564" actId="26606"/>
          <ac:spMkLst>
            <pc:docMk/>
            <pc:sldMk cId="539880381" sldId="262"/>
            <ac:spMk id="67" creationId="{61A87A49-68E6-459E-A5A6-46229FF42125}"/>
          </ac:spMkLst>
        </pc:spChg>
        <pc:spChg chg="add del">
          <ac:chgData name="Chris/Ale Palacios/Garza" userId="6f5617f3a9df37ec" providerId="LiveId" clId="{CEE295C0-4591-43EB-BCFA-CAEACF65B475}" dt="2024-12-25T23:27:15.275" v="1564" actId="26606"/>
          <ac:spMkLst>
            <pc:docMk/>
            <pc:sldMk cId="539880381" sldId="262"/>
            <ac:spMk id="68" creationId="{B4A81DE1-E2BC-4A31-99EE-71350421B0EA}"/>
          </ac:spMkLst>
        </pc:spChg>
        <pc:spChg chg="add del">
          <ac:chgData name="Chris/Ale Palacios/Garza" userId="6f5617f3a9df37ec" providerId="LiveId" clId="{CEE295C0-4591-43EB-BCFA-CAEACF65B475}" dt="2024-12-25T23:27:24.118" v="1566" actId="26606"/>
          <ac:spMkLst>
            <pc:docMk/>
            <pc:sldMk cId="539880381" sldId="262"/>
            <ac:spMk id="80" creationId="{079CE317-680B-449C-A423-71C1FE069B4C}"/>
          </ac:spMkLst>
        </pc:spChg>
        <pc:spChg chg="add del">
          <ac:chgData name="Chris/Ale Palacios/Garza" userId="6f5617f3a9df37ec" providerId="LiveId" clId="{CEE295C0-4591-43EB-BCFA-CAEACF65B475}" dt="2024-12-25T23:27:29.067" v="1568" actId="26606"/>
          <ac:spMkLst>
            <pc:docMk/>
            <pc:sldMk cId="539880381" sldId="262"/>
            <ac:spMk id="85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3:27:37.451" v="1570" actId="26606"/>
          <ac:spMkLst>
            <pc:docMk/>
            <pc:sldMk cId="539880381" sldId="262"/>
            <ac:spMk id="97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3:27:37.451" v="1570" actId="26606"/>
          <ac:spMkLst>
            <pc:docMk/>
            <pc:sldMk cId="539880381" sldId="262"/>
            <ac:spMk id="98" creationId="{510C9632-BB6F-48EE-AB65-501878BA5DB6}"/>
          </ac:spMkLst>
        </pc:spChg>
        <pc:spChg chg="add del">
          <ac:chgData name="Chris/Ale Palacios/Garza" userId="6f5617f3a9df37ec" providerId="LiveId" clId="{CEE295C0-4591-43EB-BCFA-CAEACF65B475}" dt="2024-12-25T23:27:37.451" v="1570" actId="26606"/>
          <ac:spMkLst>
            <pc:docMk/>
            <pc:sldMk cId="539880381" sldId="262"/>
            <ac:spMk id="99" creationId="{4EC8AAB6-953B-4D29-9967-3C44D06BB4E8}"/>
          </ac:spMkLst>
        </pc:spChg>
        <pc:spChg chg="add del">
          <ac:chgData name="Chris/Ale Palacios/Garza" userId="6f5617f3a9df37ec" providerId="LiveId" clId="{CEE295C0-4591-43EB-BCFA-CAEACF65B475}" dt="2024-12-25T23:27:37.451" v="1570" actId="26606"/>
          <ac:spMkLst>
            <pc:docMk/>
            <pc:sldMk cId="539880381" sldId="262"/>
            <ac:spMk id="100" creationId="{C89ED458-2326-40DC-9C7B-1A717B6551AD}"/>
          </ac:spMkLst>
        </pc:spChg>
        <pc:spChg chg="add del">
          <ac:chgData name="Chris/Ale Palacios/Garza" userId="6f5617f3a9df37ec" providerId="LiveId" clId="{CEE295C0-4591-43EB-BCFA-CAEACF65B475}" dt="2024-12-25T23:27:37.451" v="1570" actId="26606"/>
          <ac:spMkLst>
            <pc:docMk/>
            <pc:sldMk cId="539880381" sldId="262"/>
            <ac:spMk id="101" creationId="{6F9D1DE6-E368-4F07-85F9-D5B767477DDF}"/>
          </ac:spMkLst>
        </pc:spChg>
        <pc:spChg chg="add del">
          <ac:chgData name="Chris/Ale Palacios/Garza" userId="6f5617f3a9df37ec" providerId="LiveId" clId="{CEE295C0-4591-43EB-BCFA-CAEACF65B475}" dt="2024-12-25T23:27:37.451" v="1570" actId="26606"/>
          <ac:spMkLst>
            <pc:docMk/>
            <pc:sldMk cId="539880381" sldId="262"/>
            <ac:spMk id="102" creationId="{F63B1F66-4ACE-4A01-8ADF-F175A9C358B2}"/>
          </ac:spMkLst>
        </pc:spChg>
        <pc:spChg chg="add del">
          <ac:chgData name="Chris/Ale Palacios/Garza" userId="6f5617f3a9df37ec" providerId="LiveId" clId="{CEE295C0-4591-43EB-BCFA-CAEACF65B475}" dt="2024-12-25T23:27:37.451" v="1570" actId="26606"/>
          <ac:spMkLst>
            <pc:docMk/>
            <pc:sldMk cId="539880381" sldId="262"/>
            <ac:spMk id="103" creationId="{CF8448ED-9332-4A9B-8CAB-B1985E596E20}"/>
          </ac:spMkLst>
        </pc:spChg>
        <pc:spChg chg="add del">
          <ac:chgData name="Chris/Ale Palacios/Garza" userId="6f5617f3a9df37ec" providerId="LiveId" clId="{CEE295C0-4591-43EB-BCFA-CAEACF65B475}" dt="2024-12-25T23:27:37.451" v="1570" actId="26606"/>
          <ac:spMkLst>
            <pc:docMk/>
            <pc:sldMk cId="539880381" sldId="262"/>
            <ac:spMk id="104" creationId="{ED3A2261-1C75-40FF-8CD6-18C5900C1C8D}"/>
          </ac:spMkLst>
        </pc:spChg>
        <pc:spChg chg="add del">
          <ac:chgData name="Chris/Ale Palacios/Garza" userId="6f5617f3a9df37ec" providerId="LiveId" clId="{CEE295C0-4591-43EB-BCFA-CAEACF65B475}" dt="2024-12-25T23:27:38.691" v="1572" actId="26606"/>
          <ac:spMkLst>
            <pc:docMk/>
            <pc:sldMk cId="539880381" sldId="262"/>
            <ac:spMk id="109" creationId="{079CE317-680B-449C-A423-71C1FE069B4C}"/>
          </ac:spMkLst>
        </pc:spChg>
        <pc:spChg chg="add del">
          <ac:chgData name="Chris/Ale Palacios/Garza" userId="6f5617f3a9df37ec" providerId="LiveId" clId="{CEE295C0-4591-43EB-BCFA-CAEACF65B475}" dt="2024-12-25T23:27:38.691" v="1572" actId="26606"/>
          <ac:spMkLst>
            <pc:docMk/>
            <pc:sldMk cId="539880381" sldId="262"/>
            <ac:spMk id="110" creationId="{0D105174-071A-4257-860A-5EE2D11DD5E6}"/>
          </ac:spMkLst>
        </pc:spChg>
        <pc:spChg chg="add del">
          <ac:chgData name="Chris/Ale Palacios/Garza" userId="6f5617f3a9df37ec" providerId="LiveId" clId="{CEE295C0-4591-43EB-BCFA-CAEACF65B475}" dt="2024-12-25T23:27:38.691" v="1572" actId="26606"/>
          <ac:spMkLst>
            <pc:docMk/>
            <pc:sldMk cId="539880381" sldId="262"/>
            <ac:spMk id="111" creationId="{E17B217C-3C66-46B3-9E9D-2771AA2A23E2}"/>
          </ac:spMkLst>
        </pc:spChg>
        <pc:spChg chg="add del">
          <ac:chgData name="Chris/Ale Palacios/Garza" userId="6f5617f3a9df37ec" providerId="LiveId" clId="{CEE295C0-4591-43EB-BCFA-CAEACF65B475}" dt="2024-12-25T23:27:38.691" v="1572" actId="26606"/>
          <ac:spMkLst>
            <pc:docMk/>
            <pc:sldMk cId="539880381" sldId="262"/>
            <ac:spMk id="112" creationId="{8A848D99-5D8B-49F5-97E9-AA7C3F5F2BE6}"/>
          </ac:spMkLst>
        </pc:spChg>
        <pc:spChg chg="add del">
          <ac:chgData name="Chris/Ale Palacios/Garza" userId="6f5617f3a9df37ec" providerId="LiveId" clId="{CEE295C0-4591-43EB-BCFA-CAEACF65B475}" dt="2024-12-25T23:27:40.940" v="1574" actId="26606"/>
          <ac:spMkLst>
            <pc:docMk/>
            <pc:sldMk cId="539880381" sldId="262"/>
            <ac:spMk id="124" creationId="{079CE317-680B-449C-A423-71C1FE069B4C}"/>
          </ac:spMkLst>
        </pc:spChg>
        <pc:spChg chg="add del">
          <ac:chgData name="Chris/Ale Palacios/Garza" userId="6f5617f3a9df37ec" providerId="LiveId" clId="{CEE295C0-4591-43EB-BCFA-CAEACF65B475}" dt="2024-12-25T23:27:42.479" v="1576" actId="26606"/>
          <ac:spMkLst>
            <pc:docMk/>
            <pc:sldMk cId="539880381" sldId="262"/>
            <ac:spMk id="129" creationId="{079CE317-680B-449C-A423-71C1FE069B4C}"/>
          </ac:spMkLst>
        </pc:spChg>
        <pc:spChg chg="add del">
          <ac:chgData name="Chris/Ale Palacios/Garza" userId="6f5617f3a9df37ec" providerId="LiveId" clId="{CEE295C0-4591-43EB-BCFA-CAEACF65B475}" dt="2024-12-25T23:27:43.994" v="1578" actId="26606"/>
          <ac:spMkLst>
            <pc:docMk/>
            <pc:sldMk cId="539880381" sldId="262"/>
            <ac:spMk id="141" creationId="{079CE317-680B-449C-A423-71C1FE069B4C}"/>
          </ac:spMkLst>
        </pc:spChg>
        <pc:spChg chg="add del">
          <ac:chgData name="Chris/Ale Palacios/Garza" userId="6f5617f3a9df37ec" providerId="LiveId" clId="{CEE295C0-4591-43EB-BCFA-CAEACF65B475}" dt="2024-12-25T23:27:43.994" v="1578" actId="26606"/>
          <ac:spMkLst>
            <pc:docMk/>
            <pc:sldMk cId="539880381" sldId="262"/>
            <ac:spMk id="142" creationId="{38ABDB68-E3D5-448E-97D3-06FFEF680193}"/>
          </ac:spMkLst>
        </pc:spChg>
        <pc:spChg chg="add del">
          <ac:chgData name="Chris/Ale Palacios/Garza" userId="6f5617f3a9df37ec" providerId="LiveId" clId="{CEE295C0-4591-43EB-BCFA-CAEACF65B475}" dt="2024-12-25T23:27:43.994" v="1578" actId="26606"/>
          <ac:spMkLst>
            <pc:docMk/>
            <pc:sldMk cId="539880381" sldId="262"/>
            <ac:spMk id="143" creationId="{B8DD7FEB-D9F3-4F5B-982C-36B0664D0205}"/>
          </ac:spMkLst>
        </pc:spChg>
        <pc:spChg chg="add del">
          <ac:chgData name="Chris/Ale Palacios/Garza" userId="6f5617f3a9df37ec" providerId="LiveId" clId="{CEE295C0-4591-43EB-BCFA-CAEACF65B475}" dt="2024-12-25T23:27:43.994" v="1578" actId="26606"/>
          <ac:spMkLst>
            <pc:docMk/>
            <pc:sldMk cId="539880381" sldId="262"/>
            <ac:spMk id="144" creationId="{96BA11E4-0636-4FA9-A836-2A4FB176449A}"/>
          </ac:spMkLst>
        </pc:spChg>
        <pc:spChg chg="add del">
          <ac:chgData name="Chris/Ale Palacios/Garza" userId="6f5617f3a9df37ec" providerId="LiveId" clId="{CEE295C0-4591-43EB-BCFA-CAEACF65B475}" dt="2024-12-25T23:27:43.994" v="1578" actId="26606"/>
          <ac:spMkLst>
            <pc:docMk/>
            <pc:sldMk cId="539880381" sldId="262"/>
            <ac:spMk id="145" creationId="{5681882E-BDD0-4311-AF62-E8019628524D}"/>
          </ac:spMkLst>
        </pc:spChg>
        <pc:spChg chg="add del">
          <ac:chgData name="Chris/Ale Palacios/Garza" userId="6f5617f3a9df37ec" providerId="LiveId" clId="{CEE295C0-4591-43EB-BCFA-CAEACF65B475}" dt="2024-12-25T23:27:43.994" v="1578" actId="26606"/>
          <ac:spMkLst>
            <pc:docMk/>
            <pc:sldMk cId="539880381" sldId="262"/>
            <ac:spMk id="146" creationId="{EADD3260-4BDA-459B-A162-5E1B897E38FC}"/>
          </ac:spMkLst>
        </pc:spChg>
        <pc:spChg chg="add del">
          <ac:chgData name="Chris/Ale Palacios/Garza" userId="6f5617f3a9df37ec" providerId="LiveId" clId="{CEE295C0-4591-43EB-BCFA-CAEACF65B475}" dt="2024-12-25T23:27:43.994" v="1578" actId="26606"/>
          <ac:spMkLst>
            <pc:docMk/>
            <pc:sldMk cId="539880381" sldId="262"/>
            <ac:spMk id="147" creationId="{283DA7DD-CA37-4ED7-8710-48E56B063BA4}"/>
          </ac:spMkLst>
        </pc:spChg>
        <pc:spChg chg="add del">
          <ac:chgData name="Chris/Ale Palacios/Garza" userId="6f5617f3a9df37ec" providerId="LiveId" clId="{CEE295C0-4591-43EB-BCFA-CAEACF65B475}" dt="2024-12-25T23:27:43.994" v="1578" actId="26606"/>
          <ac:spMkLst>
            <pc:docMk/>
            <pc:sldMk cId="539880381" sldId="262"/>
            <ac:spMk id="148" creationId="{B92F2E3C-66CD-4DEB-BA14-2A5912B65A21}"/>
          </ac:spMkLst>
        </pc:spChg>
        <pc:spChg chg="add del">
          <ac:chgData name="Chris/Ale Palacios/Garza" userId="6f5617f3a9df37ec" providerId="LiveId" clId="{CEE295C0-4591-43EB-BCFA-CAEACF65B475}" dt="2024-12-25T23:27:45.687" v="1580" actId="26606"/>
          <ac:spMkLst>
            <pc:docMk/>
            <pc:sldMk cId="539880381" sldId="262"/>
            <ac:spMk id="153" creationId="{079CE317-680B-449C-A423-71C1FE069B4C}"/>
          </ac:spMkLst>
        </pc:spChg>
        <pc:spChg chg="add del">
          <ac:chgData name="Chris/Ale Palacios/Garza" userId="6f5617f3a9df37ec" providerId="LiveId" clId="{CEE295C0-4591-43EB-BCFA-CAEACF65B475}" dt="2024-12-25T23:27:45.687" v="1580" actId="26606"/>
          <ac:spMkLst>
            <pc:docMk/>
            <pc:sldMk cId="539880381" sldId="262"/>
            <ac:spMk id="154" creationId="{F70C2B8F-6B1B-46D5-86E6-40F36C695FC2}"/>
          </ac:spMkLst>
        </pc:spChg>
        <pc:spChg chg="add del">
          <ac:chgData name="Chris/Ale Palacios/Garza" userId="6f5617f3a9df37ec" providerId="LiveId" clId="{CEE295C0-4591-43EB-BCFA-CAEACF65B475}" dt="2024-12-25T23:27:45.687" v="1580" actId="26606"/>
          <ac:spMkLst>
            <pc:docMk/>
            <pc:sldMk cId="539880381" sldId="262"/>
            <ac:spMk id="155" creationId="{DB521824-592C-476A-AB0A-CA0C6D1F3407}"/>
          </ac:spMkLst>
        </pc:spChg>
        <pc:spChg chg="add del">
          <ac:chgData name="Chris/Ale Palacios/Garza" userId="6f5617f3a9df37ec" providerId="LiveId" clId="{CEE295C0-4591-43EB-BCFA-CAEACF65B475}" dt="2024-12-25T23:27:45.687" v="1580" actId="26606"/>
          <ac:spMkLst>
            <pc:docMk/>
            <pc:sldMk cId="539880381" sldId="262"/>
            <ac:spMk id="156" creationId="{A2749EFA-8EE4-4EB8-9424-8E593B9320AD}"/>
          </ac:spMkLst>
        </pc:spChg>
        <pc:spChg chg="add del">
          <ac:chgData name="Chris/Ale Palacios/Garza" userId="6f5617f3a9df37ec" providerId="LiveId" clId="{CEE295C0-4591-43EB-BCFA-CAEACF65B475}" dt="2024-12-25T23:27:45.687" v="1580" actId="26606"/>
          <ac:spMkLst>
            <pc:docMk/>
            <pc:sldMk cId="539880381" sldId="262"/>
            <ac:spMk id="157" creationId="{B5C860C9-D4F9-4350-80DA-0D1CD36C7741}"/>
          </ac:spMkLst>
        </pc:spChg>
        <pc:spChg chg="add del">
          <ac:chgData name="Chris/Ale Palacios/Garza" userId="6f5617f3a9df37ec" providerId="LiveId" clId="{CEE295C0-4591-43EB-BCFA-CAEACF65B475}" dt="2024-12-25T23:27:45.687" v="1580" actId="26606"/>
          <ac:spMkLst>
            <pc:docMk/>
            <pc:sldMk cId="539880381" sldId="262"/>
            <ac:spMk id="158" creationId="{538A90C8-AE0E-4EBA-9AF8-EEDB206020E0}"/>
          </ac:spMkLst>
        </pc:spChg>
        <pc:spChg chg="ad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170" creationId="{59647F54-801D-44AB-8284-EDDFF7763139}"/>
          </ac:spMkLst>
        </pc:spChg>
        <pc:grpChg chg="add del">
          <ac:chgData name="Chris/Ale Palacios/Garza" userId="6f5617f3a9df37ec" providerId="LiveId" clId="{CEE295C0-4591-43EB-BCFA-CAEACF65B475}" dt="2024-12-25T23:27:06.455" v="1556" actId="26606"/>
          <ac:grpSpMkLst>
            <pc:docMk/>
            <pc:sldMk cId="539880381" sldId="262"/>
            <ac:grpSpMk id="11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3:27:08.285" v="1558" actId="26606"/>
          <ac:grpSpMkLst>
            <pc:docMk/>
            <pc:sldMk cId="539880381" sldId="262"/>
            <ac:grpSpMk id="26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3:27:11.027" v="1560" actId="26606"/>
          <ac:grpSpMkLst>
            <pc:docMk/>
            <pc:sldMk cId="539880381" sldId="262"/>
            <ac:grpSpMk id="39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3:27:13.835" v="1562" actId="26606"/>
          <ac:grpSpMkLst>
            <pc:docMk/>
            <pc:sldMk cId="539880381" sldId="262"/>
            <ac:grpSpMk id="50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3:27:15.275" v="1564" actId="26606"/>
          <ac:grpSpMkLst>
            <pc:docMk/>
            <pc:sldMk cId="539880381" sldId="262"/>
            <ac:grpSpMk id="62" creationId="{DDA34B8A-FA8D-4E16-AD72-7B60B1C2582A}"/>
          </ac:grpSpMkLst>
        </pc:grpChg>
        <pc:grpChg chg="add del">
          <ac:chgData name="Chris/Ale Palacios/Garza" userId="6f5617f3a9df37ec" providerId="LiveId" clId="{CEE295C0-4591-43EB-BCFA-CAEACF65B475}" dt="2024-12-25T23:27:24.118" v="1566" actId="26606"/>
          <ac:grpSpMkLst>
            <pc:docMk/>
            <pc:sldMk cId="539880381" sldId="262"/>
            <ac:grpSpMk id="70" creationId="{DDA34B8A-FA8D-4E16-AD72-7B60B1C2582A}"/>
          </ac:grpSpMkLst>
        </pc:grpChg>
        <pc:grpChg chg="add del">
          <ac:chgData name="Chris/Ale Palacios/Garza" userId="6f5617f3a9df37ec" providerId="LiveId" clId="{CEE295C0-4591-43EB-BCFA-CAEACF65B475}" dt="2024-12-25T23:27:29.067" v="1568" actId="26606"/>
          <ac:grpSpMkLst>
            <pc:docMk/>
            <pc:sldMk cId="539880381" sldId="262"/>
            <ac:grpSpMk id="82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3:27:37.451" v="1570" actId="26606"/>
          <ac:grpSpMkLst>
            <pc:docMk/>
            <pc:sldMk cId="539880381" sldId="262"/>
            <ac:grpSpMk id="87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3:27:38.691" v="1572" actId="26606"/>
          <ac:grpSpMkLst>
            <pc:docMk/>
            <pc:sldMk cId="539880381" sldId="262"/>
            <ac:grpSpMk id="106" creationId="{DDA34B8A-FA8D-4E16-AD72-7B60B1C2582A}"/>
          </ac:grpSpMkLst>
        </pc:grpChg>
        <pc:grpChg chg="add del">
          <ac:chgData name="Chris/Ale Palacios/Garza" userId="6f5617f3a9df37ec" providerId="LiveId" clId="{CEE295C0-4591-43EB-BCFA-CAEACF65B475}" dt="2024-12-25T23:27:40.940" v="1574" actId="26606"/>
          <ac:grpSpMkLst>
            <pc:docMk/>
            <pc:sldMk cId="539880381" sldId="262"/>
            <ac:grpSpMk id="114" creationId="{DDA34B8A-FA8D-4E16-AD72-7B60B1C2582A}"/>
          </ac:grpSpMkLst>
        </pc:grpChg>
        <pc:grpChg chg="add del">
          <ac:chgData name="Chris/Ale Palacios/Garza" userId="6f5617f3a9df37ec" providerId="LiveId" clId="{CEE295C0-4591-43EB-BCFA-CAEACF65B475}" dt="2024-12-25T23:27:42.479" v="1576" actId="26606"/>
          <ac:grpSpMkLst>
            <pc:docMk/>
            <pc:sldMk cId="539880381" sldId="262"/>
            <ac:grpSpMk id="126" creationId="{DDA34B8A-FA8D-4E16-AD72-7B60B1C2582A}"/>
          </ac:grpSpMkLst>
        </pc:grpChg>
        <pc:grpChg chg="add del">
          <ac:chgData name="Chris/Ale Palacios/Garza" userId="6f5617f3a9df37ec" providerId="LiveId" clId="{CEE295C0-4591-43EB-BCFA-CAEACF65B475}" dt="2024-12-25T23:27:43.994" v="1578" actId="26606"/>
          <ac:grpSpMkLst>
            <pc:docMk/>
            <pc:sldMk cId="539880381" sldId="262"/>
            <ac:grpSpMk id="131" creationId="{DDA34B8A-FA8D-4E16-AD72-7B60B1C2582A}"/>
          </ac:grpSpMkLst>
        </pc:grpChg>
        <pc:grpChg chg="add del">
          <ac:chgData name="Chris/Ale Palacios/Garza" userId="6f5617f3a9df37ec" providerId="LiveId" clId="{CEE295C0-4591-43EB-BCFA-CAEACF65B475}" dt="2024-12-25T23:27:45.687" v="1580" actId="26606"/>
          <ac:grpSpMkLst>
            <pc:docMk/>
            <pc:sldMk cId="539880381" sldId="262"/>
            <ac:grpSpMk id="150" creationId="{DDA34B8A-FA8D-4E16-AD72-7B60B1C2582A}"/>
          </ac:grpSpMkLst>
        </pc:grpChg>
        <pc:grpChg chg="add">
          <ac:chgData name="Chris/Ale Palacios/Garza" userId="6f5617f3a9df37ec" providerId="LiveId" clId="{CEE295C0-4591-43EB-BCFA-CAEACF65B475}" dt="2024-12-25T23:27:45.719" v="1581" actId="26606"/>
          <ac:grpSpMkLst>
            <pc:docMk/>
            <pc:sldMk cId="539880381" sldId="262"/>
            <ac:grpSpMk id="160" creationId="{FAEF28A3-012D-4640-B8B8-1EF6EAF7233B}"/>
          </ac:grpSpMkLst>
        </pc:grpChg>
        <pc:picChg chg="mod ord">
          <ac:chgData name="Chris/Ale Palacios/Garza" userId="6f5617f3a9df37ec" providerId="LiveId" clId="{CEE295C0-4591-43EB-BCFA-CAEACF65B475}" dt="2024-12-25T23:27:45.719" v="1581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del mod ord setClrOvrMap">
        <pc:chgData name="Chris/Ale Palacios/Garza" userId="6f5617f3a9df37ec" providerId="LiveId" clId="{CEE295C0-4591-43EB-BCFA-CAEACF65B475}" dt="2024-12-25T22:49:10.576" v="647" actId="47"/>
        <pc:sldMkLst>
          <pc:docMk/>
          <pc:sldMk cId="2605971533" sldId="266"/>
        </pc:sldMkLst>
        <pc:spChg chg="mod ord">
          <ac:chgData name="Chris/Ale Palacios/Garza" userId="6f5617f3a9df37ec" providerId="LiveId" clId="{CEE295C0-4591-43EB-BCFA-CAEACF65B475}" dt="2024-12-25T20:42:43.476" v="172"/>
          <ac:spMkLst>
            <pc:docMk/>
            <pc:sldMk cId="2605971533" sldId="266"/>
            <ac:spMk id="3" creationId="{0BF0F524-CCE9-2F8F-9F37-11712B819829}"/>
          </ac:spMkLst>
        </pc:spChg>
        <pc:spChg chg="add del">
          <ac:chgData name="Chris/Ale Palacios/Garza" userId="6f5617f3a9df37ec" providerId="LiveId" clId="{CEE295C0-4591-43EB-BCFA-CAEACF65B475}" dt="2024-12-25T20:40:23.517" v="105" actId="26606"/>
          <ac:spMkLst>
            <pc:docMk/>
            <pc:sldMk cId="2605971533" sldId="266"/>
            <ac:spMk id="19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0:40:23.517" v="105" actId="26606"/>
          <ac:spMkLst>
            <pc:docMk/>
            <pc:sldMk cId="2605971533" sldId="266"/>
            <ac:spMk id="21" creationId="{56981798-4550-46DA-9172-4846E2FB66EC}"/>
          </ac:spMkLst>
        </pc:spChg>
        <pc:spChg chg="add del">
          <ac:chgData name="Chris/Ale Palacios/Garza" userId="6f5617f3a9df37ec" providerId="LiveId" clId="{CEE295C0-4591-43EB-BCFA-CAEACF65B475}" dt="2024-12-25T20:40:23.517" v="105" actId="26606"/>
          <ac:spMkLst>
            <pc:docMk/>
            <pc:sldMk cId="2605971533" sldId="266"/>
            <ac:spMk id="23" creationId="{D82EB7D3-3AD8-4ED1-9E1A-2906E14635E3}"/>
          </ac:spMkLst>
        </pc:spChg>
        <pc:spChg chg="add del">
          <ac:chgData name="Chris/Ale Palacios/Garza" userId="6f5617f3a9df37ec" providerId="LiveId" clId="{CEE295C0-4591-43EB-BCFA-CAEACF65B475}" dt="2024-12-25T20:40:23.517" v="105" actId="26606"/>
          <ac:spMkLst>
            <pc:docMk/>
            <pc:sldMk cId="2605971533" sldId="266"/>
            <ac:spMk id="25" creationId="{2D529E20-662F-4915-ACD7-970C026FDB7F}"/>
          </ac:spMkLst>
        </pc:spChg>
        <pc:spChg chg="add del">
          <ac:chgData name="Chris/Ale Palacios/Garza" userId="6f5617f3a9df37ec" providerId="LiveId" clId="{CEE295C0-4591-43EB-BCFA-CAEACF65B475}" dt="2024-12-25T20:40:26.035" v="107" actId="26606"/>
          <ac:spMkLst>
            <pc:docMk/>
            <pc:sldMk cId="2605971533" sldId="266"/>
            <ac:spMk id="27" creationId="{9F33B405-D785-4738-B1C0-6A0AA5E98286}"/>
          </ac:spMkLst>
        </pc:spChg>
        <pc:spChg chg="add del">
          <ac:chgData name="Chris/Ale Palacios/Garza" userId="6f5617f3a9df37ec" providerId="LiveId" clId="{CEE295C0-4591-43EB-BCFA-CAEACF65B475}" dt="2024-12-25T20:40:26.035" v="107" actId="26606"/>
          <ac:spMkLst>
            <pc:docMk/>
            <pc:sldMk cId="2605971533" sldId="266"/>
            <ac:spMk id="29" creationId="{4233DC0E-DE6C-4FB6-A529-51B162641AB8}"/>
          </ac:spMkLst>
        </pc:spChg>
        <pc:spChg chg="add del">
          <ac:chgData name="Chris/Ale Palacios/Garza" userId="6f5617f3a9df37ec" providerId="LiveId" clId="{CEE295C0-4591-43EB-BCFA-CAEACF65B475}" dt="2024-12-25T20:40:26.035" v="107" actId="26606"/>
          <ac:spMkLst>
            <pc:docMk/>
            <pc:sldMk cId="2605971533" sldId="266"/>
            <ac:spMk id="31" creationId="{3870477F-E451-4BC3-863F-0E2FC572884B}"/>
          </ac:spMkLst>
        </pc:spChg>
        <pc:spChg chg="add del">
          <ac:chgData name="Chris/Ale Palacios/Garza" userId="6f5617f3a9df37ec" providerId="LiveId" clId="{CEE295C0-4591-43EB-BCFA-CAEACF65B475}" dt="2024-12-25T20:40:26.035" v="107" actId="26606"/>
          <ac:spMkLst>
            <pc:docMk/>
            <pc:sldMk cId="2605971533" sldId="266"/>
            <ac:spMk id="33" creationId="{B4A81DE1-E2BC-4A31-99EE-71350421B0EA}"/>
          </ac:spMkLst>
        </pc:spChg>
        <pc:spChg chg="add del">
          <ac:chgData name="Chris/Ale Palacios/Garza" userId="6f5617f3a9df37ec" providerId="LiveId" clId="{CEE295C0-4591-43EB-BCFA-CAEACF65B475}" dt="2024-12-25T20:40:26.035" v="107" actId="26606"/>
          <ac:spMkLst>
            <pc:docMk/>
            <pc:sldMk cId="2605971533" sldId="266"/>
            <ac:spMk id="51" creationId="{079CE317-680B-449C-A423-71C1FE069B4C}"/>
          </ac:spMkLst>
        </pc:spChg>
        <pc:spChg chg="add del">
          <ac:chgData name="Chris/Ale Palacios/Garza" userId="6f5617f3a9df37ec" providerId="LiveId" clId="{CEE295C0-4591-43EB-BCFA-CAEACF65B475}" dt="2024-12-25T20:40:26.035" v="107" actId="26606"/>
          <ac:spMkLst>
            <pc:docMk/>
            <pc:sldMk cId="2605971533" sldId="266"/>
            <ac:spMk id="52" creationId="{643780CE-2BE5-46F6-97B2-60DF30217ED3}"/>
          </ac:spMkLst>
        </pc:spChg>
        <pc:spChg chg="add del">
          <ac:chgData name="Chris/Ale Palacios/Garza" userId="6f5617f3a9df37ec" providerId="LiveId" clId="{CEE295C0-4591-43EB-BCFA-CAEACF65B475}" dt="2024-12-25T20:40:26.035" v="107" actId="26606"/>
          <ac:spMkLst>
            <pc:docMk/>
            <pc:sldMk cId="2605971533" sldId="266"/>
            <ac:spMk id="56" creationId="{61A87A49-68E6-459E-A5A6-46229FF42125}"/>
          </ac:spMkLst>
        </pc:spChg>
        <pc:spChg chg="add del">
          <ac:chgData name="Chris/Ale Palacios/Garza" userId="6f5617f3a9df37ec" providerId="LiveId" clId="{CEE295C0-4591-43EB-BCFA-CAEACF65B475}" dt="2024-12-25T20:40:26.035" v="107" actId="26606"/>
          <ac:spMkLst>
            <pc:docMk/>
            <pc:sldMk cId="2605971533" sldId="266"/>
            <ac:spMk id="57" creationId="{F6ACD5FC-CAFE-48EB-B765-60EED2E052F0}"/>
          </ac:spMkLst>
        </pc:spChg>
        <pc:spChg chg="add del">
          <ac:chgData name="Chris/Ale Palacios/Garza" userId="6f5617f3a9df37ec" providerId="LiveId" clId="{CEE295C0-4591-43EB-BCFA-CAEACF65B475}" dt="2024-12-25T20:40:27.931" v="110" actId="26606"/>
          <ac:spMkLst>
            <pc:docMk/>
            <pc:sldMk cId="2605971533" sldId="266"/>
            <ac:spMk id="65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0:40:27.931" v="110" actId="26606"/>
          <ac:spMkLst>
            <pc:docMk/>
            <pc:sldMk cId="2605971533" sldId="266"/>
            <ac:spMk id="66" creationId="{E4F17063-EDA4-417B-946F-BA357F3B390D}"/>
          </ac:spMkLst>
        </pc:spChg>
        <pc:spChg chg="add del">
          <ac:chgData name="Chris/Ale Palacios/Garza" userId="6f5617f3a9df37ec" providerId="LiveId" clId="{CEE295C0-4591-43EB-BCFA-CAEACF65B475}" dt="2024-12-25T20:40:27.931" v="110" actId="26606"/>
          <ac:spMkLst>
            <pc:docMk/>
            <pc:sldMk cId="2605971533" sldId="266"/>
            <ac:spMk id="67" creationId="{D36F3EEA-55D4-4677-80E7-92D00B8F343B}"/>
          </ac:spMkLst>
        </pc:spChg>
        <pc:spChg chg="add del">
          <ac:chgData name="Chris/Ale Palacios/Garza" userId="6f5617f3a9df37ec" providerId="LiveId" clId="{CEE295C0-4591-43EB-BCFA-CAEACF65B475}" dt="2024-12-25T20:40:27.931" v="110" actId="26606"/>
          <ac:spMkLst>
            <pc:docMk/>
            <pc:sldMk cId="2605971533" sldId="266"/>
            <ac:spMk id="68" creationId="{C91E93A7-6C7F-4F77-9CB0-280D958EF4D2}"/>
          </ac:spMkLst>
        </pc:spChg>
        <pc:spChg chg="add del">
          <ac:chgData name="Chris/Ale Palacios/Garza" userId="6f5617f3a9df37ec" providerId="LiveId" clId="{CEE295C0-4591-43EB-BCFA-CAEACF65B475}" dt="2024-12-25T20:40:30.335" v="112" actId="26606"/>
          <ac:spMkLst>
            <pc:docMk/>
            <pc:sldMk cId="2605971533" sldId="266"/>
            <ac:spMk id="80" creationId="{079CE317-680B-449C-A423-71C1FE069B4C}"/>
          </ac:spMkLst>
        </pc:spChg>
        <pc:spChg chg="add">
          <ac:chgData name="Chris/Ale Palacios/Garza" userId="6f5617f3a9df37ec" providerId="LiveId" clId="{CEE295C0-4591-43EB-BCFA-CAEACF65B475}" dt="2024-12-25T20:40:30.381" v="113" actId="26606"/>
          <ac:spMkLst>
            <pc:docMk/>
            <pc:sldMk cId="2605971533" sldId="266"/>
            <ac:spMk id="85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0:40:30.381" v="113" actId="26606"/>
          <ac:spMkLst>
            <pc:docMk/>
            <pc:sldMk cId="2605971533" sldId="266"/>
            <ac:spMk id="86" creationId="{6E0488BA-180E-40D8-8350-4B179179556B}"/>
          </ac:spMkLst>
        </pc:spChg>
        <pc:grpChg chg="add del">
          <ac:chgData name="Chris/Ale Palacios/Garza" userId="6f5617f3a9df37ec" providerId="LiveId" clId="{CEE295C0-4591-43EB-BCFA-CAEACF65B475}" dt="2024-12-25T20:40:23.517" v="105" actId="26606"/>
          <ac:grpSpMkLst>
            <pc:docMk/>
            <pc:sldMk cId="2605971533" sldId="266"/>
            <ac:grpSpMk id="8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0:40:26.035" v="107" actId="26606"/>
          <ac:grpSpMkLst>
            <pc:docMk/>
            <pc:sldMk cId="2605971533" sldId="266"/>
            <ac:grpSpMk id="30" creationId="{DDA34B8A-FA8D-4E16-AD72-7B60B1C2582A}"/>
          </ac:grpSpMkLst>
        </pc:grpChg>
        <pc:grpChg chg="add del">
          <ac:chgData name="Chris/Ale Palacios/Garza" userId="6f5617f3a9df37ec" providerId="LiveId" clId="{CEE295C0-4591-43EB-BCFA-CAEACF65B475}" dt="2024-12-25T20:40:27.931" v="110" actId="26606"/>
          <ac:grpSpMkLst>
            <pc:docMk/>
            <pc:sldMk cId="2605971533" sldId="266"/>
            <ac:grpSpMk id="62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0:40:30.335" v="112" actId="26606"/>
          <ac:grpSpMkLst>
            <pc:docMk/>
            <pc:sldMk cId="2605971533" sldId="266"/>
            <ac:grpSpMk id="70" creationId="{DDA34B8A-FA8D-4E16-AD72-7B60B1C2582A}"/>
          </ac:grpSpMkLst>
        </pc:grpChg>
        <pc:grpChg chg="add">
          <ac:chgData name="Chris/Ale Palacios/Garza" userId="6f5617f3a9df37ec" providerId="LiveId" clId="{CEE295C0-4591-43EB-BCFA-CAEACF65B475}" dt="2024-12-25T20:40:30.381" v="113" actId="26606"/>
          <ac:grpSpMkLst>
            <pc:docMk/>
            <pc:sldMk cId="2605971533" sldId="266"/>
            <ac:grpSpMk id="82" creationId="{FAEF28A3-012D-4640-B8B8-1EF6EAF7233B}"/>
          </ac:grpSpMkLst>
        </pc:grpChg>
        <pc:picChg chg="add mod">
          <ac:chgData name="Chris/Ale Palacios/Garza" userId="6f5617f3a9df37ec" providerId="LiveId" clId="{CEE295C0-4591-43EB-BCFA-CAEACF65B475}" dt="2024-12-25T20:40:30.381" v="113" actId="26606"/>
          <ac:picMkLst>
            <pc:docMk/>
            <pc:sldMk cId="2605971533" sldId="266"/>
            <ac:picMk id="2" creationId="{F05FE8EA-9824-1732-A421-50AF8FD55E22}"/>
          </ac:picMkLst>
        </pc:picChg>
        <pc:picChg chg="del mod">
          <ac:chgData name="Chris/Ale Palacios/Garza" userId="6f5617f3a9df37ec" providerId="LiveId" clId="{CEE295C0-4591-43EB-BCFA-CAEACF65B475}" dt="2024-12-25T20:39:56.488" v="102" actId="21"/>
          <ac:picMkLst>
            <pc:docMk/>
            <pc:sldMk cId="2605971533" sldId="266"/>
            <ac:picMk id="5" creationId="{F05FE8EA-9824-1732-A421-50AF8FD55E22}"/>
          </ac:picMkLst>
        </pc:picChg>
      </pc:sldChg>
      <pc:sldChg chg="delSp modSp mod">
        <pc:chgData name="Chris/Ale Palacios/Garza" userId="6f5617f3a9df37ec" providerId="LiveId" clId="{CEE295C0-4591-43EB-BCFA-CAEACF65B475}" dt="2024-12-25T23:34:23.089" v="1656" actId="20577"/>
        <pc:sldMkLst>
          <pc:docMk/>
          <pc:sldMk cId="1333600967" sldId="271"/>
        </pc:sldMkLst>
        <pc:spChg chg="del mod">
          <ac:chgData name="Chris/Ale Palacios/Garza" userId="6f5617f3a9df37ec" providerId="LiveId" clId="{CEE295C0-4591-43EB-BCFA-CAEACF65B475}" dt="2024-12-25T23:34:16.978" v="1649" actId="478"/>
          <ac:spMkLst>
            <pc:docMk/>
            <pc:sldMk cId="1333600967" sldId="271"/>
            <ac:spMk id="2" creationId="{B271B4BA-03D4-6DC1-64FF-B7FB385D6D78}"/>
          </ac:spMkLst>
        </pc:spChg>
        <pc:spChg chg="mod">
          <ac:chgData name="Chris/Ale Palacios/Garza" userId="6f5617f3a9df37ec" providerId="LiveId" clId="{CEE295C0-4591-43EB-BCFA-CAEACF65B475}" dt="2024-12-25T23:34:23.089" v="1656" actId="20577"/>
          <ac:spMkLst>
            <pc:docMk/>
            <pc:sldMk cId="1333600967" sldId="271"/>
            <ac:spMk id="10" creationId="{9A94F013-9C6D-2C7E-629E-28D258545C95}"/>
          </ac:spMkLst>
        </pc:spChg>
        <pc:spChg chg="mod">
          <ac:chgData name="Chris/Ale Palacios/Garza" userId="6f5617f3a9df37ec" providerId="LiveId" clId="{CEE295C0-4591-43EB-BCFA-CAEACF65B475}" dt="2024-12-25T23:34:11.811" v="1648" actId="20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Chris/Ale Palacios/Garza" userId="6f5617f3a9df37ec" providerId="LiveId" clId="{CEE295C0-4591-43EB-BCFA-CAEACF65B475}" dt="2024-12-25T23:22:26.833" v="1504" actId="14100"/>
          <ac:picMkLst>
            <pc:docMk/>
            <pc:sldMk cId="1333600967" sldId="271"/>
            <ac:picMk id="3" creationId="{F39A9CB4-A236-5B5F-44C8-2D0ADAD1ECA4}"/>
          </ac:picMkLst>
        </pc:picChg>
      </pc:sldChg>
      <pc:sldChg chg="delSp modSp del mod ord">
        <pc:chgData name="Chris/Ale Palacios/Garza" userId="6f5617f3a9df37ec" providerId="LiveId" clId="{CEE295C0-4591-43EB-BCFA-CAEACF65B475}" dt="2024-12-25T22:47:22.497" v="634" actId="47"/>
        <pc:sldMkLst>
          <pc:docMk/>
          <pc:sldMk cId="3137375102" sldId="272"/>
        </pc:sldMkLst>
        <pc:picChg chg="del mod">
          <ac:chgData name="Chris/Ale Palacios/Garza" userId="6f5617f3a9df37ec" providerId="LiveId" clId="{CEE295C0-4591-43EB-BCFA-CAEACF65B475}" dt="2024-12-25T22:47:15.625" v="631" actId="478"/>
          <ac:picMkLst>
            <pc:docMk/>
            <pc:sldMk cId="3137375102" sldId="272"/>
            <ac:picMk id="4" creationId="{504FFDFA-F527-8601-2CF3-E49C9E73588C}"/>
          </ac:picMkLst>
        </pc:picChg>
      </pc:sldChg>
      <pc:sldChg chg="modSp del mod">
        <pc:chgData name="Chris/Ale Palacios/Garza" userId="6f5617f3a9df37ec" providerId="LiveId" clId="{CEE295C0-4591-43EB-BCFA-CAEACF65B475}" dt="2024-12-25T21:10:42.125" v="377" actId="47"/>
        <pc:sldMkLst>
          <pc:docMk/>
          <pc:sldMk cId="3826744319" sldId="273"/>
        </pc:sldMkLst>
        <pc:spChg chg="mod">
          <ac:chgData name="Chris/Ale Palacios/Garza" userId="6f5617f3a9df37ec" providerId="LiveId" clId="{CEE295C0-4591-43EB-BCFA-CAEACF65B475}" dt="2024-12-25T20:36:44.824" v="12" actId="27636"/>
          <ac:spMkLst>
            <pc:docMk/>
            <pc:sldMk cId="3826744319" sldId="273"/>
            <ac:spMk id="3" creationId="{6FDC2615-EE7B-1146-6F7F-83F23C3F71E5}"/>
          </ac:spMkLst>
        </pc:spChg>
      </pc:sldChg>
      <pc:sldChg chg="del ord">
        <pc:chgData name="Chris/Ale Palacios/Garza" userId="6f5617f3a9df37ec" providerId="LiveId" clId="{CEE295C0-4591-43EB-BCFA-CAEACF65B475}" dt="2024-12-25T22:49:09.566" v="646" actId="47"/>
        <pc:sldMkLst>
          <pc:docMk/>
          <pc:sldMk cId="2295138574" sldId="274"/>
        </pc:sldMkLst>
      </pc:sldChg>
      <pc:sldChg chg="del">
        <pc:chgData name="Chris/Ale Palacios/Garza" userId="6f5617f3a9df37ec" providerId="LiveId" clId="{CEE295C0-4591-43EB-BCFA-CAEACF65B475}" dt="2024-12-25T20:39:14.564" v="24" actId="47"/>
        <pc:sldMkLst>
          <pc:docMk/>
          <pc:sldMk cId="3047723156" sldId="275"/>
        </pc:sldMkLst>
      </pc:sldChg>
      <pc:sldChg chg="add del ord">
        <pc:chgData name="Chris/Ale Palacios/Garza" userId="6f5617f3a9df37ec" providerId="LiveId" clId="{CEE295C0-4591-43EB-BCFA-CAEACF65B475}" dt="2024-12-25T23:45:36.326" v="1895" actId="47"/>
        <pc:sldMkLst>
          <pc:docMk/>
          <pc:sldMk cId="1153327679" sldId="288"/>
        </pc:sldMkLst>
      </pc:sldChg>
      <pc:sldChg chg="modSp add del ord">
        <pc:chgData name="Chris/Ale Palacios/Garza" userId="6f5617f3a9df37ec" providerId="LiveId" clId="{CEE295C0-4591-43EB-BCFA-CAEACF65B475}" dt="2024-12-25T23:45:43.804" v="1904" actId="47"/>
        <pc:sldMkLst>
          <pc:docMk/>
          <pc:sldMk cId="3423723534" sldId="295"/>
        </pc:sldMkLst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3423723534" sldId="295"/>
            <ac:spMk id="2" creationId="{4E76C86C-18B1-9DCD-7CED-E3932EBBE3E5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3423723534" sldId="295"/>
            <ac:spMk id="3" creationId="{6AE5548C-6AE1-979F-8462-BC4197999AA5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3423723534" sldId="295"/>
            <ac:spMk id="4" creationId="{CFF7126C-384F-56F2-D9A3-16840F27A350}"/>
          </ac:spMkLst>
        </pc:spChg>
      </pc:sldChg>
      <pc:sldChg chg="modSp add mod ord">
        <pc:chgData name="Chris/Ale Palacios/Garza" userId="6f5617f3a9df37ec" providerId="LiveId" clId="{CEE295C0-4591-43EB-BCFA-CAEACF65B475}" dt="2024-12-25T20:39:36.124" v="98" actId="20577"/>
        <pc:sldMkLst>
          <pc:docMk/>
          <pc:sldMk cId="3899882204" sldId="296"/>
        </pc:sldMkLst>
        <pc:spChg chg="mod">
          <ac:chgData name="Chris/Ale Palacios/Garza" userId="6f5617f3a9df37ec" providerId="LiveId" clId="{CEE295C0-4591-43EB-BCFA-CAEACF65B475}" dt="2024-12-25T20:39:36.124" v="98" actId="20577"/>
          <ac:spMkLst>
            <pc:docMk/>
            <pc:sldMk cId="3899882204" sldId="296"/>
            <ac:spMk id="2" creationId="{620E0F0A-3BC6-A4BF-0161-DCE0CBC0C609}"/>
          </ac:spMkLst>
        </pc:spChg>
      </pc:sldChg>
      <pc:sldChg chg="modSp add del ord">
        <pc:chgData name="Chris/Ale Palacios/Garza" userId="6f5617f3a9df37ec" providerId="LiveId" clId="{CEE295C0-4591-43EB-BCFA-CAEACF65B475}" dt="2024-12-25T23:45:43.124" v="1903" actId="47"/>
        <pc:sldMkLst>
          <pc:docMk/>
          <pc:sldMk cId="2017634262" sldId="298"/>
        </pc:sldMkLst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2017634262" sldId="298"/>
            <ac:spMk id="2" creationId="{E6970361-7949-4D39-BB3A-D658CCC2A352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2017634262" sldId="298"/>
            <ac:spMk id="3" creationId="{7E4B975F-07F1-A2BB-E63E-B496DA38ECD0}"/>
          </ac:spMkLst>
        </pc:spChg>
        <pc:picChg chg="mod">
          <ac:chgData name="Chris/Ale Palacios/Garza" userId="6f5617f3a9df37ec" providerId="LiveId" clId="{CEE295C0-4591-43EB-BCFA-CAEACF65B475}" dt="2024-12-25T20:37:03.313" v="13"/>
          <ac:picMkLst>
            <pc:docMk/>
            <pc:sldMk cId="2017634262" sldId="298"/>
            <ac:picMk id="5" creationId="{F0A0F1B2-134A-903D-4AF2-1865E5D83392}"/>
          </ac:picMkLst>
        </pc:picChg>
      </pc:sldChg>
      <pc:sldChg chg="addSp modSp add mod ord setBg addAnim setClrOvrMap">
        <pc:chgData name="Chris/Ale Palacios/Garza" userId="6f5617f3a9df37ec" providerId="LiveId" clId="{CEE295C0-4591-43EB-BCFA-CAEACF65B475}" dt="2024-12-25T22:05:23.755" v="590"/>
        <pc:sldMkLst>
          <pc:docMk/>
          <pc:sldMk cId="2065141539" sldId="299"/>
        </pc:sldMkLst>
        <pc:spChg chg="mod or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" creationId="{6621D89C-9618-B2EB-EB94-00E6CF5F7FDE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5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7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23.755" v="589" actId="26606"/>
          <ac:grpSpMkLst>
            <pc:docMk/>
            <pc:sldMk cId="2065141539" sldId="299"/>
            <ac:grpSpMk id="21" creationId="{6503EB0F-2257-4A3E-A73B-E1DE769B459F}"/>
          </ac:grpSpMkLst>
        </pc:grpChg>
        <pc:picChg chg="mod">
          <ac:chgData name="Chris/Ale Palacios/Garza" userId="6f5617f3a9df37ec" providerId="LiveId" clId="{CEE295C0-4591-43EB-BCFA-CAEACF65B475}" dt="2024-12-25T22:05:23.755" v="589" actId="26606"/>
          <ac:picMkLst>
            <pc:docMk/>
            <pc:sldMk cId="2065141539" sldId="299"/>
            <ac:picMk id="16" creationId="{B738B3C8-2472-9D7C-05F3-E321DB50B4EC}"/>
          </ac:picMkLst>
        </pc:picChg>
      </pc:sldChg>
      <pc:sldChg chg="modSp add del ord">
        <pc:chgData name="Chris/Ale Palacios/Garza" userId="6f5617f3a9df37ec" providerId="LiveId" clId="{CEE295C0-4591-43EB-BCFA-CAEACF65B475}" dt="2024-12-25T23:45:41.364" v="1901" actId="47"/>
        <pc:sldMkLst>
          <pc:docMk/>
          <pc:sldMk cId="3950221529" sldId="302"/>
        </pc:sldMkLst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3950221529" sldId="302"/>
            <ac:spMk id="2" creationId="{2B1BA658-E676-AD88-DD25-2C15C78CCB1B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3950221529" sldId="302"/>
            <ac:spMk id="3" creationId="{B0AE9552-2B75-73C0-1BD0-A160A7C39DA9}"/>
          </ac:spMkLst>
        </pc:spChg>
      </pc:sldChg>
      <pc:sldChg chg="modSp add del ord">
        <pc:chgData name="Chris/Ale Palacios/Garza" userId="6f5617f3a9df37ec" providerId="LiveId" clId="{CEE295C0-4591-43EB-BCFA-CAEACF65B475}" dt="2024-12-25T23:45:42.444" v="1902" actId="47"/>
        <pc:sldMkLst>
          <pc:docMk/>
          <pc:sldMk cId="698736108" sldId="312"/>
        </pc:sldMkLst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698736108" sldId="312"/>
            <ac:spMk id="2" creationId="{A5306654-0C52-B309-B287-DCD191AB24F3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698736108" sldId="312"/>
            <ac:spMk id="4" creationId="{6DE0C6C8-BBF8-D6DB-5F26-A9F1C44BBDDA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698736108" sldId="312"/>
            <ac:spMk id="5" creationId="{CC54EF62-25FE-1502-341A-E039FF0E782F}"/>
          </ac:spMkLst>
        </pc:spChg>
      </pc:sldChg>
      <pc:sldChg chg="modSp add del">
        <pc:chgData name="Chris/Ale Palacios/Garza" userId="6f5617f3a9df37ec" providerId="LiveId" clId="{CEE295C0-4591-43EB-BCFA-CAEACF65B475}" dt="2024-12-25T20:37:58.505" v="14" actId="47"/>
        <pc:sldMkLst>
          <pc:docMk/>
          <pc:sldMk cId="1811109426" sldId="313"/>
        </pc:sldMkLst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1811109426" sldId="313"/>
            <ac:spMk id="2" creationId="{800D1D41-5286-2B6E-EE70-7893A03CDE7D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1811109426" sldId="313"/>
            <ac:spMk id="3" creationId="{314C37A0-451F-A5BA-50DE-F50D2BE3A817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1811109426" sldId="313"/>
            <ac:spMk id="4" creationId="{DAA9899A-BC50-19B5-0FA9-A07BC368900F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1811109426" sldId="313"/>
            <ac:spMk id="5" creationId="{513D02C0-0922-7872-ED77-5519F8213166}"/>
          </ac:spMkLst>
        </pc:spChg>
      </pc:sldChg>
      <pc:sldChg chg="modSp add del ord">
        <pc:chgData name="Chris/Ale Palacios/Garza" userId="6f5617f3a9df37ec" providerId="LiveId" clId="{CEE295C0-4591-43EB-BCFA-CAEACF65B475}" dt="2024-12-25T23:45:40.714" v="1900" actId="47"/>
        <pc:sldMkLst>
          <pc:docMk/>
          <pc:sldMk cId="2861221352" sldId="314"/>
        </pc:sldMkLst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2861221352" sldId="314"/>
            <ac:spMk id="2" creationId="{800D1D41-5286-2B6E-EE70-7893A03CDE7D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2861221352" sldId="314"/>
            <ac:spMk id="3" creationId="{314C37A0-451F-A5BA-50DE-F50D2BE3A817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2861221352" sldId="314"/>
            <ac:spMk id="4" creationId="{DAA9899A-BC50-19B5-0FA9-A07BC368900F}"/>
          </ac:spMkLst>
        </pc:spChg>
        <pc:spChg chg="mod">
          <ac:chgData name="Chris/Ale Palacios/Garza" userId="6f5617f3a9df37ec" providerId="LiveId" clId="{CEE295C0-4591-43EB-BCFA-CAEACF65B475}" dt="2024-12-25T20:37:03.313" v="13"/>
          <ac:spMkLst>
            <pc:docMk/>
            <pc:sldMk cId="2861221352" sldId="314"/>
            <ac:spMk id="5" creationId="{513D02C0-0922-7872-ED77-5519F8213166}"/>
          </ac:spMkLst>
        </pc:spChg>
      </pc:sldChg>
      <pc:sldChg chg="add del ord">
        <pc:chgData name="Chris/Ale Palacios/Garza" userId="6f5617f3a9df37ec" providerId="LiveId" clId="{CEE295C0-4591-43EB-BCFA-CAEACF65B475}" dt="2024-12-25T23:45:39.744" v="1899" actId="47"/>
        <pc:sldMkLst>
          <pc:docMk/>
          <pc:sldMk cId="3365604883" sldId="315"/>
        </pc:sldMkLst>
      </pc:sldChg>
      <pc:sldChg chg="add del ord">
        <pc:chgData name="Chris/Ale Palacios/Garza" userId="6f5617f3a9df37ec" providerId="LiveId" clId="{CEE295C0-4591-43EB-BCFA-CAEACF65B475}" dt="2024-12-25T23:45:38.785" v="1898" actId="47"/>
        <pc:sldMkLst>
          <pc:docMk/>
          <pc:sldMk cId="227943597" sldId="316"/>
        </pc:sldMkLst>
      </pc:sldChg>
      <pc:sldChg chg="add del ord">
        <pc:chgData name="Chris/Ale Palacios/Garza" userId="6f5617f3a9df37ec" providerId="LiveId" clId="{CEE295C0-4591-43EB-BCFA-CAEACF65B475}" dt="2024-12-25T23:45:37.874" v="1897" actId="47"/>
        <pc:sldMkLst>
          <pc:docMk/>
          <pc:sldMk cId="3022155529" sldId="317"/>
        </pc:sldMkLst>
      </pc:sldChg>
      <pc:sldChg chg="modSp add del mod ord">
        <pc:chgData name="Chris/Ale Palacios/Garza" userId="6f5617f3a9df37ec" providerId="LiveId" clId="{CEE295C0-4591-43EB-BCFA-CAEACF65B475}" dt="2024-12-25T23:45:37.164" v="1896" actId="47"/>
        <pc:sldMkLst>
          <pc:docMk/>
          <pc:sldMk cId="2668108862" sldId="318"/>
        </pc:sldMkLst>
        <pc:spChg chg="mod">
          <ac:chgData name="Chris/Ale Palacios/Garza" userId="6f5617f3a9df37ec" providerId="LiveId" clId="{CEE295C0-4591-43EB-BCFA-CAEACF65B475}" dt="2024-12-25T20:38:26.843" v="19" actId="27636"/>
          <ac:spMkLst>
            <pc:docMk/>
            <pc:sldMk cId="2668108862" sldId="318"/>
            <ac:spMk id="3" creationId="{8DE35F57-0C50-F8A1-36C3-676A66ED975E}"/>
          </ac:spMkLst>
        </pc:spChg>
      </pc:sldChg>
      <pc:sldChg chg="add del ord">
        <pc:chgData name="Chris/Ale Palacios/Garza" userId="6f5617f3a9df37ec" providerId="LiveId" clId="{CEE295C0-4591-43EB-BCFA-CAEACF65B475}" dt="2024-12-25T23:45:35.454" v="1894" actId="47"/>
        <pc:sldMkLst>
          <pc:docMk/>
          <pc:sldMk cId="1048883242" sldId="319"/>
        </pc:sldMkLst>
      </pc:sldChg>
      <pc:sldChg chg="addSp delSp modSp add del mod ord">
        <pc:chgData name="Chris/Ale Palacios/Garza" userId="6f5617f3a9df37ec" providerId="LiveId" clId="{CEE295C0-4591-43EB-BCFA-CAEACF65B475}" dt="2024-12-25T23:45:46.518" v="1905" actId="47"/>
        <pc:sldMkLst>
          <pc:docMk/>
          <pc:sldMk cId="3995476741" sldId="320"/>
        </pc:sldMkLst>
        <pc:spChg chg="mod">
          <ac:chgData name="Chris/Ale Palacios/Garza" userId="6f5617f3a9df37ec" providerId="LiveId" clId="{CEE295C0-4591-43EB-BCFA-CAEACF65B475}" dt="2024-12-25T20:44:40.819" v="180"/>
          <ac:spMkLst>
            <pc:docMk/>
            <pc:sldMk cId="3995476741" sldId="320"/>
            <ac:spMk id="2" creationId="{E58E4762-4975-3319-57E8-5F08C5923AB8}"/>
          </ac:spMkLst>
        </pc:spChg>
        <pc:spChg chg="mod">
          <ac:chgData name="Chris/Ale Palacios/Garza" userId="6f5617f3a9df37ec" providerId="LiveId" clId="{CEE295C0-4591-43EB-BCFA-CAEACF65B475}" dt="2024-12-25T20:44:00.086" v="175" actId="20577"/>
          <ac:spMkLst>
            <pc:docMk/>
            <pc:sldMk cId="3995476741" sldId="320"/>
            <ac:spMk id="5" creationId="{18A5E7E9-C24A-E855-DCD3-8E9DBC20754A}"/>
          </ac:spMkLst>
        </pc:spChg>
        <pc:picChg chg="add mod">
          <ac:chgData name="Chris/Ale Palacios/Garza" userId="6f5617f3a9df37ec" providerId="LiveId" clId="{CEE295C0-4591-43EB-BCFA-CAEACF65B475}" dt="2024-12-25T20:42:25.051" v="167" actId="962"/>
          <ac:picMkLst>
            <pc:docMk/>
            <pc:sldMk cId="3995476741" sldId="320"/>
            <ac:picMk id="6" creationId="{F68B21F8-BD6E-92B6-F393-FC178C740E7F}"/>
          </ac:picMkLst>
        </pc:picChg>
        <pc:picChg chg="add del mod">
          <ac:chgData name="Chris/Ale Palacios/Garza" userId="6f5617f3a9df37ec" providerId="LiveId" clId="{CEE295C0-4591-43EB-BCFA-CAEACF65B475}" dt="2024-12-25T20:45:47.687" v="194" actId="21"/>
          <ac:picMkLst>
            <pc:docMk/>
            <pc:sldMk cId="3995476741" sldId="320"/>
            <ac:picMk id="7" creationId="{8A2BFC52-F4B9-2970-6D58-7EBF81215A6E}"/>
          </ac:picMkLst>
        </pc:picChg>
      </pc:sldChg>
      <pc:sldChg chg="addSp delSp modSp add del mod setBg setClrOvrMap">
        <pc:chgData name="Chris/Ale Palacios/Garza" userId="6f5617f3a9df37ec" providerId="LiveId" clId="{CEE295C0-4591-43EB-BCFA-CAEACF65B475}" dt="2024-12-25T21:01:35.575" v="332" actId="47"/>
        <pc:sldMkLst>
          <pc:docMk/>
          <pc:sldMk cId="1716030873" sldId="321"/>
        </pc:sldMkLst>
        <pc:spChg chg="mod">
          <ac:chgData name="Chris/Ale Palacios/Garza" userId="6f5617f3a9df37ec" providerId="LiveId" clId="{CEE295C0-4591-43EB-BCFA-CAEACF65B475}" dt="2024-12-25T20:53:13.201" v="209" actId="26606"/>
          <ac:spMkLst>
            <pc:docMk/>
            <pc:sldMk cId="1716030873" sldId="321"/>
            <ac:spMk id="2" creationId="{B019871F-2914-8EFF-E884-A251A2218C54}"/>
          </ac:spMkLst>
        </pc:spChg>
        <pc:spChg chg="add mod">
          <ac:chgData name="Chris/Ale Palacios/Garza" userId="6f5617f3a9df37ec" providerId="LiveId" clId="{CEE295C0-4591-43EB-BCFA-CAEACF65B475}" dt="2024-12-25T20:53:35.610" v="213"/>
          <ac:spMkLst>
            <pc:docMk/>
            <pc:sldMk cId="1716030873" sldId="321"/>
            <ac:spMk id="3" creationId="{FF94B09C-4E85-3D27-209F-93945C727E85}"/>
          </ac:spMkLst>
        </pc:spChg>
        <pc:spChg chg="mod">
          <ac:chgData name="Chris/Ale Palacios/Garza" userId="6f5617f3a9df37ec" providerId="LiveId" clId="{CEE295C0-4591-43EB-BCFA-CAEACF65B475}" dt="2024-12-25T20:53:13.201" v="209" actId="26606"/>
          <ac:spMkLst>
            <pc:docMk/>
            <pc:sldMk cId="1716030873" sldId="321"/>
            <ac:spMk id="4" creationId="{CD19C632-FEEE-A6DE-C951-641623CB5482}"/>
          </ac:spMkLst>
        </pc:spChg>
        <pc:spChg chg="add del mod">
          <ac:chgData name="Chris/Ale Palacios/Garza" userId="6f5617f3a9df37ec" providerId="LiveId" clId="{CEE295C0-4591-43EB-BCFA-CAEACF65B475}" dt="2024-12-25T20:53:13.471" v="210"/>
          <ac:spMkLst>
            <pc:docMk/>
            <pc:sldMk cId="1716030873" sldId="321"/>
            <ac:spMk id="5" creationId="{02D93A1B-BA7A-FB8C-4573-C9F2282AC81C}"/>
          </ac:spMkLst>
        </pc:spChg>
        <pc:spChg chg="add del mod">
          <ac:chgData name="Chris/Ale Palacios/Garza" userId="6f5617f3a9df37ec" providerId="LiveId" clId="{CEE295C0-4591-43EB-BCFA-CAEACF65B475}" dt="2024-12-25T20:54:31.602" v="230"/>
          <ac:spMkLst>
            <pc:docMk/>
            <pc:sldMk cId="1716030873" sldId="321"/>
            <ac:spMk id="6" creationId="{53B6E5AF-42C0-9F4B-0CBE-3BBDDE83CAB2}"/>
          </ac:spMkLst>
        </pc:spChg>
        <pc:spChg chg="add del">
          <ac:chgData name="Chris/Ale Palacios/Garza" userId="6f5617f3a9df37ec" providerId="LiveId" clId="{CEE295C0-4591-43EB-BCFA-CAEACF65B475}" dt="2024-12-25T20:53:00.121" v="207" actId="26606"/>
          <ac:spMkLst>
            <pc:docMk/>
            <pc:sldMk cId="1716030873" sldId="321"/>
            <ac:spMk id="20" creationId="{20E145FF-1D18-4246-A2BA-9F6B4D53364C}"/>
          </ac:spMkLst>
        </pc:spChg>
        <pc:spChg chg="add del">
          <ac:chgData name="Chris/Ale Palacios/Garza" userId="6f5617f3a9df37ec" providerId="LiveId" clId="{CEE295C0-4591-43EB-BCFA-CAEACF65B475}" dt="2024-12-25T20:45:41.267" v="189" actId="26606"/>
          <ac:spMkLst>
            <pc:docMk/>
            <pc:sldMk cId="1716030873" sldId="321"/>
            <ac:spMk id="21" creationId="{20E145FF-1D18-4246-A2BA-9F6B4D53364C}"/>
          </ac:spMkLst>
        </pc:spChg>
        <pc:spChg chg="add del">
          <ac:chgData name="Chris/Ale Palacios/Garza" userId="6f5617f3a9df37ec" providerId="LiveId" clId="{CEE295C0-4591-43EB-BCFA-CAEACF65B475}" dt="2024-12-25T20:45:34.941" v="183" actId="26606"/>
          <ac:spMkLst>
            <pc:docMk/>
            <pc:sldMk cId="1716030873" sldId="321"/>
            <ac:spMk id="22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0:45:41.267" v="189" actId="26606"/>
          <ac:spMkLst>
            <pc:docMk/>
            <pc:sldMk cId="1716030873" sldId="321"/>
            <ac:spMk id="23" creationId="{324E43EB-867C-4B35-9A5C-E435157C7297}"/>
          </ac:spMkLst>
        </pc:spChg>
        <pc:spChg chg="add del">
          <ac:chgData name="Chris/Ale Palacios/Garza" userId="6f5617f3a9df37ec" providerId="LiveId" clId="{CEE295C0-4591-43EB-BCFA-CAEACF65B475}" dt="2024-12-25T20:45:44.377" v="191" actId="26606"/>
          <ac:spMkLst>
            <pc:docMk/>
            <pc:sldMk cId="1716030873" sldId="321"/>
            <ac:spMk id="25" creationId="{94D90C11-98A3-40E3-B04C-A3025D6458A3}"/>
          </ac:spMkLst>
        </pc:spChg>
        <pc:spChg chg="add del">
          <ac:chgData name="Chris/Ale Palacios/Garza" userId="6f5617f3a9df37ec" providerId="LiveId" clId="{CEE295C0-4591-43EB-BCFA-CAEACF65B475}" dt="2024-12-25T20:53:00.121" v="207" actId="26606"/>
          <ac:spMkLst>
            <pc:docMk/>
            <pc:sldMk cId="1716030873" sldId="321"/>
            <ac:spMk id="26" creationId="{324E43EB-867C-4B35-9A5C-E435157C7297}"/>
          </ac:spMkLst>
        </pc:spChg>
        <pc:spChg chg="add del">
          <ac:chgData name="Chris/Ale Palacios/Garza" userId="6f5617f3a9df37ec" providerId="LiveId" clId="{CEE295C0-4591-43EB-BCFA-CAEACF65B475}" dt="2024-12-25T20:45:41.267" v="189" actId="26606"/>
          <ac:spMkLst>
            <pc:docMk/>
            <pc:sldMk cId="1716030873" sldId="321"/>
            <ac:spMk id="27" creationId="{9CEA1DEC-CC9E-4776-9E08-048A15BFA6CA}"/>
          </ac:spMkLst>
        </pc:spChg>
        <pc:spChg chg="add del">
          <ac:chgData name="Chris/Ale Palacios/Garza" userId="6f5617f3a9df37ec" providerId="LiveId" clId="{CEE295C0-4591-43EB-BCFA-CAEACF65B475}" dt="2024-12-25T20:45:39.767" v="187" actId="26606"/>
          <ac:spMkLst>
            <pc:docMk/>
            <pc:sldMk cId="1716030873" sldId="321"/>
            <ac:spMk id="28" creationId="{F9ED434F-8767-46CC-B26B-5AF62FF01E66}"/>
          </ac:spMkLst>
        </pc:spChg>
        <pc:spChg chg="add del">
          <ac:chgData name="Chris/Ale Palacios/Garza" userId="6f5617f3a9df37ec" providerId="LiveId" clId="{CEE295C0-4591-43EB-BCFA-CAEACF65B475}" dt="2024-12-25T20:45:41.267" v="189" actId="26606"/>
          <ac:spMkLst>
            <pc:docMk/>
            <pc:sldMk cId="1716030873" sldId="321"/>
            <ac:spMk id="29" creationId="{9CE399CF-F4B8-4832-A8CB-B93F6B1EF44B}"/>
          </ac:spMkLst>
        </pc:spChg>
        <pc:spChg chg="add del">
          <ac:chgData name="Chris/Ale Palacios/Garza" userId="6f5617f3a9df37ec" providerId="LiveId" clId="{CEE295C0-4591-43EB-BCFA-CAEACF65B475}" dt="2024-12-25T20:53:00.121" v="207" actId="26606"/>
          <ac:spMkLst>
            <pc:docMk/>
            <pc:sldMk cId="1716030873" sldId="321"/>
            <ac:spMk id="30" creationId="{A7C0F5DA-B59F-4F13-8BB8-FFD8F2C572BC}"/>
          </ac:spMkLst>
        </pc:spChg>
        <pc:spChg chg="add del">
          <ac:chgData name="Chris/Ale Palacios/Garza" userId="6f5617f3a9df37ec" providerId="LiveId" clId="{CEE295C0-4591-43EB-BCFA-CAEACF65B475}" dt="2024-12-25T20:45:41.267" v="189" actId="26606"/>
          <ac:spMkLst>
            <pc:docMk/>
            <pc:sldMk cId="1716030873" sldId="321"/>
            <ac:spMk id="31" creationId="{1F23E73A-FDC8-462C-83C1-3AA8961449CF}"/>
          </ac:spMkLst>
        </pc:spChg>
        <pc:spChg chg="add del">
          <ac:chgData name="Chris/Ale Palacios/Garza" userId="6f5617f3a9df37ec" providerId="LiveId" clId="{CEE295C0-4591-43EB-BCFA-CAEACF65B475}" dt="2024-12-25T20:53:00.121" v="207" actId="26606"/>
          <ac:spMkLst>
            <pc:docMk/>
            <pc:sldMk cId="1716030873" sldId="321"/>
            <ac:spMk id="32" creationId="{9CEA1DEC-CC9E-4776-9E08-048A15BFA6CA}"/>
          </ac:spMkLst>
        </pc:spChg>
        <pc:spChg chg="add del">
          <ac:chgData name="Chris/Ale Palacios/Garza" userId="6f5617f3a9df37ec" providerId="LiveId" clId="{CEE295C0-4591-43EB-BCFA-CAEACF65B475}" dt="2024-12-25T20:45:34.941" v="183" actId="26606"/>
          <ac:spMkLst>
            <pc:docMk/>
            <pc:sldMk cId="1716030873" sldId="321"/>
            <ac:spMk id="33" creationId="{CC28BCC9-4093-4FD5-83EB-7EC297F51396}"/>
          </ac:spMkLst>
        </pc:spChg>
        <pc:spChg chg="add del">
          <ac:chgData name="Chris/Ale Palacios/Garza" userId="6f5617f3a9df37ec" providerId="LiveId" clId="{CEE295C0-4591-43EB-BCFA-CAEACF65B475}" dt="2024-12-25T20:53:00.121" v="207" actId="26606"/>
          <ac:spMkLst>
            <pc:docMk/>
            <pc:sldMk cId="1716030873" sldId="321"/>
            <ac:spMk id="34" creationId="{9CE399CF-F4B8-4832-A8CB-B93F6B1EF44B}"/>
          </ac:spMkLst>
        </pc:spChg>
        <pc:spChg chg="add del">
          <ac:chgData name="Chris/Ale Palacios/Garza" userId="6f5617f3a9df37ec" providerId="LiveId" clId="{CEE295C0-4591-43EB-BCFA-CAEACF65B475}" dt="2024-12-25T20:53:00.121" v="207" actId="26606"/>
          <ac:spMkLst>
            <pc:docMk/>
            <pc:sldMk cId="1716030873" sldId="321"/>
            <ac:spMk id="36" creationId="{1F23E73A-FDC8-462C-83C1-3AA8961449CF}"/>
          </ac:spMkLst>
        </pc:spChg>
        <pc:spChg chg="add del">
          <ac:chgData name="Chris/Ale Palacios/Garza" userId="6f5617f3a9df37ec" providerId="LiveId" clId="{CEE295C0-4591-43EB-BCFA-CAEACF65B475}" dt="2024-12-25T20:45:36.622" v="185" actId="26606"/>
          <ac:spMkLst>
            <pc:docMk/>
            <pc:sldMk cId="1716030873" sldId="321"/>
            <ac:spMk id="45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0:45:39.767" v="187" actId="26606"/>
          <ac:spMkLst>
            <pc:docMk/>
            <pc:sldMk cId="1716030873" sldId="321"/>
            <ac:spMk id="49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0:53:13.201" v="209" actId="26606"/>
          <ac:spMkLst>
            <pc:docMk/>
            <pc:sldMk cId="1716030873" sldId="321"/>
            <ac:spMk id="54" creationId="{20E145FF-1D18-4246-A2BA-9F6B4D53364C}"/>
          </ac:spMkLst>
        </pc:spChg>
        <pc:spChg chg="add del">
          <ac:chgData name="Chris/Ale Palacios/Garza" userId="6f5617f3a9df37ec" providerId="LiveId" clId="{CEE295C0-4591-43EB-BCFA-CAEACF65B475}" dt="2024-12-25T20:53:13.201" v="209" actId="26606"/>
          <ac:spMkLst>
            <pc:docMk/>
            <pc:sldMk cId="1716030873" sldId="321"/>
            <ac:spMk id="55" creationId="{C314C310-850D-4491-AA52-C75BEA68B68C}"/>
          </ac:spMkLst>
        </pc:spChg>
        <pc:spChg chg="add del">
          <ac:chgData name="Chris/Ale Palacios/Garza" userId="6f5617f3a9df37ec" providerId="LiveId" clId="{CEE295C0-4591-43EB-BCFA-CAEACF65B475}" dt="2024-12-25T20:45:41.267" v="189" actId="26606"/>
          <ac:spMkLst>
            <pc:docMk/>
            <pc:sldMk cId="1716030873" sldId="321"/>
            <ac:spMk id="62" creationId="{A7C0F5DA-B59F-4F13-8BB8-FFD8F2C572BC}"/>
          </ac:spMkLst>
        </pc:spChg>
        <pc:spChg chg="add del">
          <ac:chgData name="Chris/Ale Palacios/Garza" userId="6f5617f3a9df37ec" providerId="LiveId" clId="{CEE295C0-4591-43EB-BCFA-CAEACF65B475}" dt="2024-12-25T20:45:41.267" v="189" actId="26606"/>
          <ac:spMkLst>
            <pc:docMk/>
            <pc:sldMk cId="1716030873" sldId="321"/>
            <ac:spMk id="63" creationId="{02D93A1B-BA7A-FB8C-4573-C9F2282AC81C}"/>
          </ac:spMkLst>
        </pc:spChg>
        <pc:spChg chg="add del">
          <ac:chgData name="Chris/Ale Palacios/Garza" userId="6f5617f3a9df37ec" providerId="LiveId" clId="{CEE295C0-4591-43EB-BCFA-CAEACF65B475}" dt="2024-12-25T20:45:44.377" v="191" actId="26606"/>
          <ac:spMkLst>
            <pc:docMk/>
            <pc:sldMk cId="1716030873" sldId="321"/>
            <ac:spMk id="67" creationId="{20E145FF-1D18-4246-A2BA-9F6B4D53364C}"/>
          </ac:spMkLst>
        </pc:spChg>
        <pc:spChg chg="add del">
          <ac:chgData name="Chris/Ale Palacios/Garza" userId="6f5617f3a9df37ec" providerId="LiveId" clId="{CEE295C0-4591-43EB-BCFA-CAEACF65B475}" dt="2024-12-25T20:45:44.377" v="191" actId="26606"/>
          <ac:spMkLst>
            <pc:docMk/>
            <pc:sldMk cId="1716030873" sldId="321"/>
            <ac:spMk id="68" creationId="{01109B5D-BC35-4376-98A2-F53B03E4E1B4}"/>
          </ac:spMkLst>
        </pc:spChg>
        <pc:spChg chg="add del">
          <ac:chgData name="Chris/Ale Palacios/Garza" userId="6f5617f3a9df37ec" providerId="LiveId" clId="{CEE295C0-4591-43EB-BCFA-CAEACF65B475}" dt="2024-12-25T20:45:44.377" v="191" actId="26606"/>
          <ac:spMkLst>
            <pc:docMk/>
            <pc:sldMk cId="1716030873" sldId="321"/>
            <ac:spMk id="69" creationId="{A3B28FB1-97C9-4A9E-A45B-356508C2C38B}"/>
          </ac:spMkLst>
        </pc:spChg>
        <pc:spChg chg="add del">
          <ac:chgData name="Chris/Ale Palacios/Garza" userId="6f5617f3a9df37ec" providerId="LiveId" clId="{CEE295C0-4591-43EB-BCFA-CAEACF65B475}" dt="2024-12-25T20:45:44.377" v="191" actId="26606"/>
          <ac:spMkLst>
            <pc:docMk/>
            <pc:sldMk cId="1716030873" sldId="321"/>
            <ac:spMk id="70" creationId="{02D93A1B-BA7A-FB8C-4573-C9F2282AC81C}"/>
          </ac:spMkLst>
        </pc:spChg>
        <pc:grpChg chg="add del">
          <ac:chgData name="Chris/Ale Palacios/Garza" userId="6f5617f3a9df37ec" providerId="LiveId" clId="{CEE295C0-4591-43EB-BCFA-CAEACF65B475}" dt="2024-12-25T20:53:00.121" v="207" actId="26606"/>
          <ac:grpSpMkLst>
            <pc:docMk/>
            <pc:sldMk cId="1716030873" sldId="321"/>
            <ac:grpSpMk id="8" creationId="{7084313B-C03D-4981-9786-879159A60395}"/>
          </ac:grpSpMkLst>
        </pc:grpChg>
        <pc:grpChg chg="add del">
          <ac:chgData name="Chris/Ale Palacios/Garza" userId="6f5617f3a9df37ec" providerId="LiveId" clId="{CEE295C0-4591-43EB-BCFA-CAEACF65B475}" dt="2024-12-25T20:45:41.267" v="189" actId="26606"/>
          <ac:grpSpMkLst>
            <pc:docMk/>
            <pc:sldMk cId="1716030873" sldId="321"/>
            <ac:grpSpMk id="10" creationId="{7084313B-C03D-4981-9786-879159A60395}"/>
          </ac:grpSpMkLst>
        </pc:grpChg>
        <pc:grpChg chg="add del">
          <ac:chgData name="Chris/Ale Palacios/Garza" userId="6f5617f3a9df37ec" providerId="LiveId" clId="{CEE295C0-4591-43EB-BCFA-CAEACF65B475}" dt="2024-12-25T20:45:34.941" v="183" actId="26606"/>
          <ac:grpSpMkLst>
            <pc:docMk/>
            <pc:sldMk cId="1716030873" sldId="321"/>
            <ac:grpSpMk id="11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0:45:34.941" v="183" actId="26606"/>
          <ac:grpSpMkLst>
            <pc:docMk/>
            <pc:sldMk cId="1716030873" sldId="321"/>
            <ac:grpSpMk id="24" creationId="{08BCF048-8940-4354-B9EC-5AD74E283CE3}"/>
          </ac:grpSpMkLst>
        </pc:grpChg>
        <pc:grpChg chg="add del">
          <ac:chgData name="Chris/Ale Palacios/Garza" userId="6f5617f3a9df37ec" providerId="LiveId" clId="{CEE295C0-4591-43EB-BCFA-CAEACF65B475}" dt="2024-12-25T20:45:36.622" v="185" actId="26606"/>
          <ac:grpSpMkLst>
            <pc:docMk/>
            <pc:sldMk cId="1716030873" sldId="321"/>
            <ac:grpSpMk id="35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0:53:13.201" v="209" actId="26606"/>
          <ac:grpSpMkLst>
            <pc:docMk/>
            <pc:sldMk cId="1716030873" sldId="321"/>
            <ac:grpSpMk id="38" creationId="{7084313B-C03D-4981-9786-879159A60395}"/>
          </ac:grpSpMkLst>
        </pc:grpChg>
        <pc:grpChg chg="add del">
          <ac:chgData name="Chris/Ale Palacios/Garza" userId="6f5617f3a9df37ec" providerId="LiveId" clId="{CEE295C0-4591-43EB-BCFA-CAEACF65B475}" dt="2024-12-25T20:45:39.767" v="187" actId="26606"/>
          <ac:grpSpMkLst>
            <pc:docMk/>
            <pc:sldMk cId="1716030873" sldId="321"/>
            <ac:grpSpMk id="48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0:45:39.767" v="187" actId="26606"/>
          <ac:grpSpMkLst>
            <pc:docMk/>
            <pc:sldMk cId="1716030873" sldId="321"/>
            <ac:grpSpMk id="50" creationId="{2F448CB3-7B4F-45D7-B7C0-DF553DF61453}"/>
          </ac:grpSpMkLst>
        </pc:grpChg>
        <pc:grpChg chg="add del">
          <ac:chgData name="Chris/Ale Palacios/Garza" userId="6f5617f3a9df37ec" providerId="LiveId" clId="{CEE295C0-4591-43EB-BCFA-CAEACF65B475}" dt="2024-12-25T20:53:13.201" v="209" actId="26606"/>
          <ac:grpSpMkLst>
            <pc:docMk/>
            <pc:sldMk cId="1716030873" sldId="321"/>
            <ac:grpSpMk id="56" creationId="{D4EC3799-3F52-48CE-85CC-83AED368EB42}"/>
          </ac:grpSpMkLst>
        </pc:grpChg>
        <pc:grpChg chg="add del">
          <ac:chgData name="Chris/Ale Palacios/Garza" userId="6f5617f3a9df37ec" providerId="LiveId" clId="{CEE295C0-4591-43EB-BCFA-CAEACF65B475}" dt="2024-12-25T20:45:44.377" v="191" actId="26606"/>
          <ac:grpSpMkLst>
            <pc:docMk/>
            <pc:sldMk cId="1716030873" sldId="321"/>
            <ac:grpSpMk id="65" creationId="{7084313B-C03D-4981-9786-879159A60395}"/>
          </ac:grpSpMkLst>
        </pc:grpChg>
        <pc:graphicFrameChg chg="add del">
          <ac:chgData name="Chris/Ale Palacios/Garza" userId="6f5617f3a9df37ec" providerId="LiveId" clId="{CEE295C0-4591-43EB-BCFA-CAEACF65B475}" dt="2024-12-25T20:45:34.941" v="183" actId="26606"/>
          <ac:graphicFrameMkLst>
            <pc:docMk/>
            <pc:sldMk cId="1716030873" sldId="321"/>
            <ac:graphicFrameMk id="7" creationId="{64D90997-FF00-F0BC-F0C4-4CFB68D71DFB}"/>
          </ac:graphicFrameMkLst>
        </pc:graphicFrameChg>
        <pc:graphicFrameChg chg="add del">
          <ac:chgData name="Chris/Ale Palacios/Garza" userId="6f5617f3a9df37ec" providerId="LiveId" clId="{CEE295C0-4591-43EB-BCFA-CAEACF65B475}" dt="2024-12-25T20:54:09.492" v="218" actId="26606"/>
          <ac:graphicFrameMkLst>
            <pc:docMk/>
            <pc:sldMk cId="1716030873" sldId="321"/>
            <ac:graphicFrameMk id="9" creationId="{58C405BD-A677-14AB-2952-E1C185A8F28D}"/>
          </ac:graphicFrameMkLst>
        </pc:graphicFrameChg>
        <pc:graphicFrameChg chg="add del">
          <ac:chgData name="Chris/Ale Palacios/Garza" userId="6f5617f3a9df37ec" providerId="LiveId" clId="{CEE295C0-4591-43EB-BCFA-CAEACF65B475}" dt="2024-12-25T20:54:12.007" v="220" actId="26606"/>
          <ac:graphicFrameMkLst>
            <pc:docMk/>
            <pc:sldMk cId="1716030873" sldId="321"/>
            <ac:graphicFrameMk id="12" creationId="{4651D978-D7E3-FDBF-52AC-92F855A914F6}"/>
          </ac:graphicFrameMkLst>
        </pc:graphicFrameChg>
        <pc:graphicFrameChg chg="add del">
          <ac:chgData name="Chris/Ale Palacios/Garza" userId="6f5617f3a9df37ec" providerId="LiveId" clId="{CEE295C0-4591-43EB-BCFA-CAEACF65B475}" dt="2024-12-25T20:54:12.513" v="222" actId="26606"/>
          <ac:graphicFrameMkLst>
            <pc:docMk/>
            <pc:sldMk cId="1716030873" sldId="321"/>
            <ac:graphicFrameMk id="14" creationId="{32B8D7C9-0913-904D-37CF-E665C8E23B12}"/>
          </ac:graphicFrameMkLst>
        </pc:graphicFrameChg>
        <pc:graphicFrameChg chg="add del">
          <ac:chgData name="Chris/Ale Palacios/Garza" userId="6f5617f3a9df37ec" providerId="LiveId" clId="{CEE295C0-4591-43EB-BCFA-CAEACF65B475}" dt="2024-12-25T20:54:12.974" v="224" actId="26606"/>
          <ac:graphicFrameMkLst>
            <pc:docMk/>
            <pc:sldMk cId="1716030873" sldId="321"/>
            <ac:graphicFrameMk id="16" creationId="{CDD9AD2B-BDEE-6DEA-FD15-B31952C0DF20}"/>
          </ac:graphicFrameMkLst>
        </pc:graphicFrameChg>
        <pc:graphicFrameChg chg="add del">
          <ac:chgData name="Chris/Ale Palacios/Garza" userId="6f5617f3a9df37ec" providerId="LiveId" clId="{CEE295C0-4591-43EB-BCFA-CAEACF65B475}" dt="2024-12-25T20:54:26.123" v="226" actId="26606"/>
          <ac:graphicFrameMkLst>
            <pc:docMk/>
            <pc:sldMk cId="1716030873" sldId="321"/>
            <ac:graphicFrameMk id="18" creationId="{58C405BD-A677-14AB-2952-E1C185A8F28D}"/>
          </ac:graphicFrameMkLst>
        </pc:graphicFrameChg>
        <pc:graphicFrameChg chg="add del">
          <ac:chgData name="Chris/Ale Palacios/Garza" userId="6f5617f3a9df37ec" providerId="LiveId" clId="{CEE295C0-4591-43EB-BCFA-CAEACF65B475}" dt="2024-12-25T20:45:36.622" v="185" actId="26606"/>
          <ac:graphicFrameMkLst>
            <pc:docMk/>
            <pc:sldMk cId="1716030873" sldId="321"/>
            <ac:graphicFrameMk id="46" creationId="{342DBB9F-D049-EA6B-4B3A-8370EA473A3B}"/>
          </ac:graphicFrameMkLst>
        </pc:graphicFrameChg>
        <pc:graphicFrameChg chg="add del">
          <ac:chgData name="Chris/Ale Palacios/Garza" userId="6f5617f3a9df37ec" providerId="LiveId" clId="{CEE295C0-4591-43EB-BCFA-CAEACF65B475}" dt="2024-12-25T20:45:39.767" v="187" actId="26606"/>
          <ac:graphicFrameMkLst>
            <pc:docMk/>
            <pc:sldMk cId="1716030873" sldId="321"/>
            <ac:graphicFrameMk id="51" creationId="{4956AA3F-91EE-7C2C-58AA-A2608EFF1D60}"/>
          </ac:graphicFrameMkLst>
        </pc:graphicFrameChg>
        <pc:cxnChg chg="add del">
          <ac:chgData name="Chris/Ale Palacios/Garza" userId="6f5617f3a9df37ec" providerId="LiveId" clId="{CEE295C0-4591-43EB-BCFA-CAEACF65B475}" dt="2024-12-25T20:53:13.201" v="209" actId="26606"/>
          <ac:cxnSpMkLst>
            <pc:docMk/>
            <pc:sldMk cId="1716030873" sldId="321"/>
            <ac:cxnSpMk id="59" creationId="{789E20C7-BB50-4317-93C7-90C8ED80B275}"/>
          </ac:cxnSpMkLst>
        </pc:cxnChg>
      </pc:sldChg>
      <pc:sldChg chg="addSp delSp modSp add mod modNotesTx">
        <pc:chgData name="Chris/Ale Palacios/Garza" userId="6f5617f3a9df37ec" providerId="LiveId" clId="{CEE295C0-4591-43EB-BCFA-CAEACF65B475}" dt="2024-12-25T23:39:29.976" v="1837"/>
        <pc:sldMkLst>
          <pc:docMk/>
          <pc:sldMk cId="1482767059" sldId="322"/>
        </pc:sldMkLst>
        <pc:spChg chg="mod">
          <ac:chgData name="Chris/Ale Palacios/Garza" userId="6f5617f3a9df37ec" providerId="LiveId" clId="{CEE295C0-4591-43EB-BCFA-CAEACF65B475}" dt="2024-12-25T20:54:56.662" v="238" actId="20577"/>
          <ac:spMkLst>
            <pc:docMk/>
            <pc:sldMk cId="1482767059" sldId="322"/>
            <ac:spMk id="2" creationId="{94F9025F-20E7-679C-6473-FC82A9D527CB}"/>
          </ac:spMkLst>
        </pc:spChg>
        <pc:spChg chg="add del mod">
          <ac:chgData name="Chris/Ale Palacios/Garza" userId="6f5617f3a9df37ec" providerId="LiveId" clId="{CEE295C0-4591-43EB-BCFA-CAEACF65B475}" dt="2024-12-25T23:29:25.976" v="1588" actId="12"/>
          <ac:spMkLst>
            <pc:docMk/>
            <pc:sldMk cId="1482767059" sldId="322"/>
            <ac:spMk id="3" creationId="{66B6A25A-E895-06D9-BF97-C49DA125A902}"/>
          </ac:spMkLst>
        </pc:spChg>
        <pc:spChg chg="del">
          <ac:chgData name="Chris/Ale Palacios/Garza" userId="6f5617f3a9df37ec" providerId="LiveId" clId="{CEE295C0-4591-43EB-BCFA-CAEACF65B475}" dt="2024-12-25T23:29:42.364" v="1590" actId="478"/>
          <ac:spMkLst>
            <pc:docMk/>
            <pc:sldMk cId="1482767059" sldId="322"/>
            <ac:spMk id="4" creationId="{0B6AAFE8-4220-3906-CB0B-4FFD67386B9F}"/>
          </ac:spMkLst>
        </pc:spChg>
        <pc:spChg chg="add mod">
          <ac:chgData name="Chris/Ale Palacios/Garza" userId="6f5617f3a9df37ec" providerId="LiveId" clId="{CEE295C0-4591-43EB-BCFA-CAEACF65B475}" dt="2024-12-25T23:30:08.515" v="1593" actId="20577"/>
          <ac:spMkLst>
            <pc:docMk/>
            <pc:sldMk cId="1482767059" sldId="322"/>
            <ac:spMk id="5" creationId="{F4D297E4-DD87-A10E-3CB3-ACE6B38A06F8}"/>
          </ac:spMkLst>
        </pc:spChg>
        <pc:spChg chg="add mod">
          <ac:chgData name="Chris/Ale Palacios/Garza" userId="6f5617f3a9df37ec" providerId="LiveId" clId="{CEE295C0-4591-43EB-BCFA-CAEACF65B475}" dt="2024-12-25T20:56:27.733" v="263" actId="1076"/>
          <ac:spMkLst>
            <pc:docMk/>
            <pc:sldMk cId="1482767059" sldId="322"/>
            <ac:spMk id="6" creationId="{23521C94-3A98-E752-1D4E-D1EB121456DB}"/>
          </ac:spMkLst>
        </pc:spChg>
        <pc:graphicFrameChg chg="add del">
          <ac:chgData name="Chris/Ale Palacios/Garza" userId="6f5617f3a9df37ec" providerId="LiveId" clId="{CEE295C0-4591-43EB-BCFA-CAEACF65B475}" dt="2024-12-25T20:56:56.543" v="268" actId="26606"/>
          <ac:graphicFrameMkLst>
            <pc:docMk/>
            <pc:sldMk cId="1482767059" sldId="322"/>
            <ac:graphicFrameMk id="8" creationId="{FE8346F7-F017-CE5E-8D10-61FFB17BF65E}"/>
          </ac:graphicFrameMkLst>
        </pc:graphicFrameChg>
        <pc:graphicFrameChg chg="add del">
          <ac:chgData name="Chris/Ale Palacios/Garza" userId="6f5617f3a9df37ec" providerId="LiveId" clId="{CEE295C0-4591-43EB-BCFA-CAEACF65B475}" dt="2024-12-25T20:57:01.503" v="270" actId="26606"/>
          <ac:graphicFrameMkLst>
            <pc:docMk/>
            <pc:sldMk cId="1482767059" sldId="322"/>
            <ac:graphicFrameMk id="10" creationId="{64571C69-1F60-29B2-56A1-1D0E4B5D2232}"/>
          </ac:graphicFrameMkLst>
        </pc:graphicFrameChg>
        <pc:graphicFrameChg chg="add del">
          <ac:chgData name="Chris/Ale Palacios/Garza" userId="6f5617f3a9df37ec" providerId="LiveId" clId="{CEE295C0-4591-43EB-BCFA-CAEACF65B475}" dt="2024-12-25T20:57:02.543" v="272" actId="26606"/>
          <ac:graphicFrameMkLst>
            <pc:docMk/>
            <pc:sldMk cId="1482767059" sldId="322"/>
            <ac:graphicFrameMk id="12" creationId="{D711FA5B-EE8B-40CD-E641-F9E24D149276}"/>
          </ac:graphicFrameMkLst>
        </pc:graphicFrameChg>
        <pc:graphicFrameChg chg="add del">
          <ac:chgData name="Chris/Ale Palacios/Garza" userId="6f5617f3a9df37ec" providerId="LiveId" clId="{CEE295C0-4591-43EB-BCFA-CAEACF65B475}" dt="2024-12-25T20:57:04.457" v="274" actId="26606"/>
          <ac:graphicFrameMkLst>
            <pc:docMk/>
            <pc:sldMk cId="1482767059" sldId="322"/>
            <ac:graphicFrameMk id="14" creationId="{94C5081E-1112-77EC-9E29-CE573E97C2B3}"/>
          </ac:graphicFrameMkLst>
        </pc:graphicFrameChg>
        <pc:graphicFrameChg chg="add del">
          <ac:chgData name="Chris/Ale Palacios/Garza" userId="6f5617f3a9df37ec" providerId="LiveId" clId="{CEE295C0-4591-43EB-BCFA-CAEACF65B475}" dt="2024-12-25T20:57:04.967" v="276" actId="26606"/>
          <ac:graphicFrameMkLst>
            <pc:docMk/>
            <pc:sldMk cId="1482767059" sldId="322"/>
            <ac:graphicFrameMk id="16" creationId="{FE8346F7-F017-CE5E-8D10-61FFB17BF65E}"/>
          </ac:graphicFrameMkLst>
        </pc:graphicFrameChg>
        <pc:graphicFrameChg chg="add del">
          <ac:chgData name="Chris/Ale Palacios/Garza" userId="6f5617f3a9df37ec" providerId="LiveId" clId="{CEE295C0-4591-43EB-BCFA-CAEACF65B475}" dt="2024-12-25T20:57:08.667" v="278" actId="26606"/>
          <ac:graphicFrameMkLst>
            <pc:docMk/>
            <pc:sldMk cId="1482767059" sldId="322"/>
            <ac:graphicFrameMk id="18" creationId="{64571C69-1F60-29B2-56A1-1D0E4B5D2232}"/>
          </ac:graphicFrameMkLst>
        </pc:graphicFrameChg>
        <pc:picChg chg="del">
          <ac:chgData name="Chris/Ale Palacios/Garza" userId="6f5617f3a9df37ec" providerId="LiveId" clId="{CEE295C0-4591-43EB-BCFA-CAEACF65B475}" dt="2024-12-25T22:55:50.369" v="681" actId="478"/>
          <ac:picMkLst>
            <pc:docMk/>
            <pc:sldMk cId="1482767059" sldId="322"/>
            <ac:picMk id="7" creationId="{0B429975-B103-5DC4-570D-733383434731}"/>
          </ac:picMkLst>
        </pc:picChg>
        <pc:picChg chg="add del mod">
          <ac:chgData name="Chris/Ale Palacios/Garza" userId="6f5617f3a9df37ec" providerId="LiveId" clId="{CEE295C0-4591-43EB-BCFA-CAEACF65B475}" dt="2024-12-25T22:57:38.614" v="688" actId="478"/>
          <ac:picMkLst>
            <pc:docMk/>
            <pc:sldMk cId="1482767059" sldId="322"/>
            <ac:picMk id="11" creationId="{8588C925-0887-C35F-7368-BA8F71FCB6C1}"/>
          </ac:picMkLst>
        </pc:picChg>
        <pc:picChg chg="add del mod modCrop">
          <ac:chgData name="Chris/Ale Palacios/Garza" userId="6f5617f3a9df37ec" providerId="LiveId" clId="{CEE295C0-4591-43EB-BCFA-CAEACF65B475}" dt="2024-12-25T22:59:36.193" v="701" actId="478"/>
          <ac:picMkLst>
            <pc:docMk/>
            <pc:sldMk cId="1482767059" sldId="322"/>
            <ac:picMk id="15" creationId="{5716E475-5CDA-E22E-6F8B-D2C61501D10B}"/>
          </ac:picMkLst>
        </pc:picChg>
      </pc:sldChg>
      <pc:sldChg chg="addSp delSp modSp add mod modNotesTx">
        <pc:chgData name="Chris/Ale Palacios/Garza" userId="6f5617f3a9df37ec" providerId="LiveId" clId="{CEE295C0-4591-43EB-BCFA-CAEACF65B475}" dt="2024-12-25T23:42:53.253" v="1893" actId="1076"/>
        <pc:sldMkLst>
          <pc:docMk/>
          <pc:sldMk cId="3515599668" sldId="323"/>
        </pc:sldMkLst>
        <pc:spChg chg="mod">
          <ac:chgData name="Chris/Ale Palacios/Garza" userId="6f5617f3a9df37ec" providerId="LiveId" clId="{CEE295C0-4591-43EB-BCFA-CAEACF65B475}" dt="2024-12-25T20:59:59.854" v="319" actId="14100"/>
          <ac:spMkLst>
            <pc:docMk/>
            <pc:sldMk cId="3515599668" sldId="323"/>
            <ac:spMk id="2" creationId="{2B459BC3-81EA-DDDC-FB10-DDFEE4E1EB00}"/>
          </ac:spMkLst>
        </pc:spChg>
        <pc:spChg chg="del mod">
          <ac:chgData name="Chris/Ale Palacios/Garza" userId="6f5617f3a9df37ec" providerId="LiveId" clId="{CEE295C0-4591-43EB-BCFA-CAEACF65B475}" dt="2024-12-25T20:58:09.334" v="293"/>
          <ac:spMkLst>
            <pc:docMk/>
            <pc:sldMk cId="3515599668" sldId="323"/>
            <ac:spMk id="3" creationId="{F87CD5AC-AC2E-0335-E59F-63FFEC28898F}"/>
          </ac:spMkLst>
        </pc:spChg>
        <pc:spChg chg="del mod">
          <ac:chgData name="Chris/Ale Palacios/Garza" userId="6f5617f3a9df37ec" providerId="LiveId" clId="{CEE295C0-4591-43EB-BCFA-CAEACF65B475}" dt="2024-12-25T23:29:39.426" v="1589" actId="478"/>
          <ac:spMkLst>
            <pc:docMk/>
            <pc:sldMk cId="3515599668" sldId="323"/>
            <ac:spMk id="4" creationId="{7D1FA446-503E-AB9A-7E75-ED64E8090B0B}"/>
          </ac:spMkLst>
        </pc:spChg>
        <pc:spChg chg="mod">
          <ac:chgData name="Chris/Ale Palacios/Garza" userId="6f5617f3a9df37ec" providerId="LiveId" clId="{CEE295C0-4591-43EB-BCFA-CAEACF65B475}" dt="2024-12-25T21:00:19.925" v="322" actId="1076"/>
          <ac:spMkLst>
            <pc:docMk/>
            <pc:sldMk cId="3515599668" sldId="323"/>
            <ac:spMk id="5" creationId="{D491A4E3-8713-A677-3B77-3FB56081F28F}"/>
          </ac:spMkLst>
        </pc:spChg>
        <pc:spChg chg="add">
          <ac:chgData name="Chris/Ale Palacios/Garza" userId="6f5617f3a9df37ec" providerId="LiveId" clId="{CEE295C0-4591-43EB-BCFA-CAEACF65B475}" dt="2024-12-25T20:58:04.775" v="291"/>
          <ac:spMkLst>
            <pc:docMk/>
            <pc:sldMk cId="3515599668" sldId="323"/>
            <ac:spMk id="6" creationId="{044A9E8F-273C-5899-AF5D-FA616E16395D}"/>
          </ac:spMkLst>
        </pc:spChg>
        <pc:spChg chg="add mod">
          <ac:chgData name="Chris/Ale Palacios/Garza" userId="6f5617f3a9df37ec" providerId="LiveId" clId="{CEE295C0-4591-43EB-BCFA-CAEACF65B475}" dt="2024-12-25T23:32:01.157" v="1641" actId="20577"/>
          <ac:spMkLst>
            <pc:docMk/>
            <pc:sldMk cId="3515599668" sldId="323"/>
            <ac:spMk id="7" creationId="{C52D025B-72A2-4B38-1F4D-CA9FB3FBEDD4}"/>
          </ac:spMkLst>
        </pc:spChg>
        <pc:spChg chg="add mod">
          <ac:chgData name="Chris/Ale Palacios/Garza" userId="6f5617f3a9df37ec" providerId="LiveId" clId="{CEE295C0-4591-43EB-BCFA-CAEACF65B475}" dt="2024-12-25T23:42:53.253" v="1893" actId="1076"/>
          <ac:spMkLst>
            <pc:docMk/>
            <pc:sldMk cId="3515599668" sldId="323"/>
            <ac:spMk id="8" creationId="{6CE106DC-1935-50F8-7992-2820BD03526C}"/>
          </ac:spMkLst>
        </pc:spChg>
      </pc:sldChg>
      <pc:sldChg chg="addSp delSp modSp add mod setBg setClrOvrMap">
        <pc:chgData name="Chris/Ale Palacios/Garza" userId="6f5617f3a9df37ec" providerId="LiveId" clId="{CEE295C0-4591-43EB-BCFA-CAEACF65B475}" dt="2024-12-25T23:21:09.272" v="1499"/>
        <pc:sldMkLst>
          <pc:docMk/>
          <pc:sldMk cId="1267865019" sldId="324"/>
        </pc:sldMkLst>
        <pc:spChg chg="add del mod">
          <ac:chgData name="Chris/Ale Palacios/Garza" userId="6f5617f3a9df37ec" providerId="LiveId" clId="{CEE295C0-4591-43EB-BCFA-CAEACF65B475}" dt="2024-12-25T21:05:08.901" v="342"/>
          <ac:spMkLst>
            <pc:docMk/>
            <pc:sldMk cId="1267865019" sldId="324"/>
            <ac:spMk id="3" creationId="{436D24B0-3E60-75DE-6F9B-3F55011C96E2}"/>
          </ac:spMkLst>
        </pc:spChg>
        <pc:spChg chg="add mod">
          <ac:chgData name="Chris/Ale Palacios/Garza" userId="6f5617f3a9df37ec" providerId="LiveId" clId="{CEE295C0-4591-43EB-BCFA-CAEACF65B475}" dt="2024-12-25T23:14:21.978" v="1318" actId="1076"/>
          <ac:spMkLst>
            <pc:docMk/>
            <pc:sldMk cId="1267865019" sldId="324"/>
            <ac:spMk id="5" creationId="{5527746E-330C-D88C-5392-6A5752527581}"/>
          </ac:spMkLst>
        </pc:spChg>
        <pc:spChg chg="del mod ord">
          <ac:chgData name="Chris/Ale Palacios/Garza" userId="6f5617f3a9df37ec" providerId="LiveId" clId="{CEE295C0-4591-43EB-BCFA-CAEACF65B475}" dt="2024-12-25T23:16:49.982" v="1323" actId="478"/>
          <ac:spMkLst>
            <pc:docMk/>
            <pc:sldMk cId="1267865019" sldId="324"/>
            <ac:spMk id="6" creationId="{2041D0B4-006C-5237-6F75-EC8BBB8FC4A7}"/>
          </ac:spMkLst>
        </pc:spChg>
        <pc:spChg chg="mod">
          <ac:chgData name="Chris/Ale Palacios/Garza" userId="6f5617f3a9df37ec" providerId="LiveId" clId="{CEE295C0-4591-43EB-BCFA-CAEACF65B475}" dt="2024-12-25T23:06:25.274" v="825" actId="20577"/>
          <ac:spMkLst>
            <pc:docMk/>
            <pc:sldMk cId="1267865019" sldId="324"/>
            <ac:spMk id="13" creationId="{13D55CD4-A577-7D54-472B-262E543D2A5C}"/>
          </ac:spMkLst>
        </pc:spChg>
        <pc:spChg chg="add del mod or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5" creationId="{FCDDEB13-DAB5-1D79-AA07-AC68557D35AC}"/>
          </ac:spMkLst>
        </pc:spChg>
        <pc:spChg chg="add del">
          <ac:chgData name="Chris/Ale Palacios/Garza" userId="6f5617f3a9df37ec" providerId="LiveId" clId="{CEE295C0-4591-43EB-BCFA-CAEACF65B475}" dt="2024-12-25T21:05:23.697" v="344" actId="26606"/>
          <ac:spMkLst>
            <pc:docMk/>
            <pc:sldMk cId="1267865019" sldId="324"/>
            <ac:spMk id="31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05:23.697" v="344" actId="26606"/>
          <ac:spMkLst>
            <pc:docMk/>
            <pc:sldMk cId="1267865019" sldId="324"/>
            <ac:spMk id="33" creationId="{510C9632-BB6F-48EE-AB65-501878BA5DB6}"/>
          </ac:spMkLst>
        </pc:spChg>
        <pc:spChg chg="add del">
          <ac:chgData name="Chris/Ale Palacios/Garza" userId="6f5617f3a9df37ec" providerId="LiveId" clId="{CEE295C0-4591-43EB-BCFA-CAEACF65B475}" dt="2024-12-25T21:05:23.697" v="344" actId="26606"/>
          <ac:spMkLst>
            <pc:docMk/>
            <pc:sldMk cId="1267865019" sldId="324"/>
            <ac:spMk id="35" creationId="{4EC8AAB6-953B-4D29-9967-3C44D06BB4E8}"/>
          </ac:spMkLst>
        </pc:spChg>
        <pc:spChg chg="add del">
          <ac:chgData name="Chris/Ale Palacios/Garza" userId="6f5617f3a9df37ec" providerId="LiveId" clId="{CEE295C0-4591-43EB-BCFA-CAEACF65B475}" dt="2024-12-25T21:05:23.697" v="344" actId="26606"/>
          <ac:spMkLst>
            <pc:docMk/>
            <pc:sldMk cId="1267865019" sldId="324"/>
            <ac:spMk id="37" creationId="{C89ED458-2326-40DC-9C7B-1A717B6551AD}"/>
          </ac:spMkLst>
        </pc:spChg>
        <pc:spChg chg="add del">
          <ac:chgData name="Chris/Ale Palacios/Garza" userId="6f5617f3a9df37ec" providerId="LiveId" clId="{CEE295C0-4591-43EB-BCFA-CAEACF65B475}" dt="2024-12-25T21:05:23.697" v="344" actId="26606"/>
          <ac:spMkLst>
            <pc:docMk/>
            <pc:sldMk cId="1267865019" sldId="324"/>
            <ac:spMk id="39" creationId="{6F9D1DE6-E368-4F07-85F9-D5B767477DDF}"/>
          </ac:spMkLst>
        </pc:spChg>
        <pc:spChg chg="add del">
          <ac:chgData name="Chris/Ale Palacios/Garza" userId="6f5617f3a9df37ec" providerId="LiveId" clId="{CEE295C0-4591-43EB-BCFA-CAEACF65B475}" dt="2024-12-25T21:05:23.697" v="344" actId="26606"/>
          <ac:spMkLst>
            <pc:docMk/>
            <pc:sldMk cId="1267865019" sldId="324"/>
            <ac:spMk id="41" creationId="{F63B1F66-4ACE-4A01-8ADF-F175A9C358B2}"/>
          </ac:spMkLst>
        </pc:spChg>
        <pc:spChg chg="add del">
          <ac:chgData name="Chris/Ale Palacios/Garza" userId="6f5617f3a9df37ec" providerId="LiveId" clId="{CEE295C0-4591-43EB-BCFA-CAEACF65B475}" dt="2024-12-25T21:05:23.697" v="344" actId="26606"/>
          <ac:spMkLst>
            <pc:docMk/>
            <pc:sldMk cId="1267865019" sldId="324"/>
            <ac:spMk id="43" creationId="{CF8448ED-9332-4A9B-8CAB-B1985E596E20}"/>
          </ac:spMkLst>
        </pc:spChg>
        <pc:spChg chg="add del">
          <ac:chgData name="Chris/Ale Palacios/Garza" userId="6f5617f3a9df37ec" providerId="LiveId" clId="{CEE295C0-4591-43EB-BCFA-CAEACF65B475}" dt="2024-12-25T21:05:23.697" v="344" actId="26606"/>
          <ac:spMkLst>
            <pc:docMk/>
            <pc:sldMk cId="1267865019" sldId="324"/>
            <ac:spMk id="45" creationId="{ED3A2261-1C75-40FF-8CD6-18C5900C1C8D}"/>
          </ac:spMkLst>
        </pc:spChg>
        <pc:spChg chg="add del">
          <ac:chgData name="Chris/Ale Palacios/Garza" userId="6f5617f3a9df37ec" providerId="LiveId" clId="{CEE295C0-4591-43EB-BCFA-CAEACF65B475}" dt="2024-12-25T21:05:25.157" v="346" actId="26606"/>
          <ac:spMkLst>
            <pc:docMk/>
            <pc:sldMk cId="1267865019" sldId="324"/>
            <ac:spMk id="57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05:25.157" v="346" actId="26606"/>
          <ac:spMkLst>
            <pc:docMk/>
            <pc:sldMk cId="1267865019" sldId="324"/>
            <ac:spMk id="58" creationId="{8D489E29-742E-4D34-AB08-CE3217805B81}"/>
          </ac:spMkLst>
        </pc:spChg>
        <pc:spChg chg="add del">
          <ac:chgData name="Chris/Ale Palacios/Garza" userId="6f5617f3a9df37ec" providerId="LiveId" clId="{CEE295C0-4591-43EB-BCFA-CAEACF65B475}" dt="2024-12-25T21:05:27.662" v="348" actId="26606"/>
          <ac:spMkLst>
            <pc:docMk/>
            <pc:sldMk cId="1267865019" sldId="324"/>
            <ac:spMk id="61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05:27.662" v="348" actId="26606"/>
          <ac:spMkLst>
            <pc:docMk/>
            <pc:sldMk cId="1267865019" sldId="324"/>
            <ac:spMk id="62" creationId="{56981798-4550-46DA-9172-4846E2FB66EC}"/>
          </ac:spMkLst>
        </pc:spChg>
        <pc:spChg chg="add del">
          <ac:chgData name="Chris/Ale Palacios/Garza" userId="6f5617f3a9df37ec" providerId="LiveId" clId="{CEE295C0-4591-43EB-BCFA-CAEACF65B475}" dt="2024-12-25T21:05:27.662" v="348" actId="26606"/>
          <ac:spMkLst>
            <pc:docMk/>
            <pc:sldMk cId="1267865019" sldId="324"/>
            <ac:spMk id="63" creationId="{D82EB7D3-3AD8-4ED1-9E1A-2906E14635E3}"/>
          </ac:spMkLst>
        </pc:spChg>
        <pc:spChg chg="add del">
          <ac:chgData name="Chris/Ale Palacios/Garza" userId="6f5617f3a9df37ec" providerId="LiveId" clId="{CEE295C0-4591-43EB-BCFA-CAEACF65B475}" dt="2024-12-25T21:05:27.662" v="348" actId="26606"/>
          <ac:spMkLst>
            <pc:docMk/>
            <pc:sldMk cId="1267865019" sldId="324"/>
            <ac:spMk id="64" creationId="{2D529E20-662F-4915-ACD7-970C026FDB7F}"/>
          </ac:spMkLst>
        </pc:spChg>
        <pc:spChg chg="add del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76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77" creationId="{89EA2611-DCBA-4E97-A2B2-9A466E76BDA4}"/>
          </ac:spMkLst>
        </pc:spChg>
        <pc:spChg chg="add del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78" creationId="{FD2669AB-35DB-41EC-BE9C-DA80B60A3280}"/>
          </ac:spMkLst>
        </pc:spChg>
        <pc:spChg chg="add del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79" creationId="{BBC615D1-6E12-40EF-915B-316CFDB550D5}"/>
          </ac:spMkLst>
        </pc:spChg>
        <pc:spChg chg="add del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80" creationId="{B9797D36-DE1E-47CD-881A-6C1F5828261B}"/>
          </ac:spMkLst>
        </pc:spChg>
        <pc:spChg chg="add del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81" creationId="{4A2FAF1F-F462-46AF-A9E6-CC93C4E2C359}"/>
          </ac:spMkLst>
        </pc:spChg>
        <pc:spChg chg="add del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82" creationId="{7146BED8-BAE9-42C5-A3DD-7B946445DB8C}"/>
          </ac:spMkLst>
        </pc:spChg>
        <pc:spChg chg="add del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83" creationId="{15765FE8-B62F-41E4-A73C-74C91A8FD945}"/>
          </ac:spMkLst>
        </pc:spChg>
        <pc:spChg chg="add del">
          <ac:chgData name="Chris/Ale Palacios/Garza" userId="6f5617f3a9df37ec" providerId="LiveId" clId="{CEE295C0-4591-43EB-BCFA-CAEACF65B475}" dt="2024-12-25T21:08:14.269" v="360" actId="26606"/>
          <ac:spMkLst>
            <pc:docMk/>
            <pc:sldMk cId="1267865019" sldId="324"/>
            <ac:spMk id="99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08:14.269" v="360" actId="26606"/>
          <ac:spMkLst>
            <pc:docMk/>
            <pc:sldMk cId="1267865019" sldId="324"/>
            <ac:spMk id="100" creationId="{FCDDEB13-DAB5-1D79-AA07-AC68557D35AC}"/>
          </ac:spMkLst>
        </pc:spChg>
        <pc:spChg chg="add del">
          <ac:chgData name="Chris/Ale Palacios/Garza" userId="6f5617f3a9df37ec" providerId="LiveId" clId="{CEE295C0-4591-43EB-BCFA-CAEACF65B475}" dt="2024-12-25T21:08:14.269" v="360" actId="26606"/>
          <ac:spMkLst>
            <pc:docMk/>
            <pc:sldMk cId="1267865019" sldId="324"/>
            <ac:spMk id="101" creationId="{510C9632-BB6F-48EE-AB65-501878BA5DB6}"/>
          </ac:spMkLst>
        </pc:spChg>
        <pc:spChg chg="add del">
          <ac:chgData name="Chris/Ale Palacios/Garza" userId="6f5617f3a9df37ec" providerId="LiveId" clId="{CEE295C0-4591-43EB-BCFA-CAEACF65B475}" dt="2024-12-25T21:08:14.269" v="360" actId="26606"/>
          <ac:spMkLst>
            <pc:docMk/>
            <pc:sldMk cId="1267865019" sldId="324"/>
            <ac:spMk id="103" creationId="{4EC8AAB6-953B-4D29-9967-3C44D06BB4E8}"/>
          </ac:spMkLst>
        </pc:spChg>
        <pc:spChg chg="add del">
          <ac:chgData name="Chris/Ale Palacios/Garza" userId="6f5617f3a9df37ec" providerId="LiveId" clId="{CEE295C0-4591-43EB-BCFA-CAEACF65B475}" dt="2024-12-25T21:08:14.269" v="360" actId="26606"/>
          <ac:spMkLst>
            <pc:docMk/>
            <pc:sldMk cId="1267865019" sldId="324"/>
            <ac:spMk id="105" creationId="{C89ED458-2326-40DC-9C7B-1A717B6551AD}"/>
          </ac:spMkLst>
        </pc:spChg>
        <pc:spChg chg="add del">
          <ac:chgData name="Chris/Ale Palacios/Garza" userId="6f5617f3a9df37ec" providerId="LiveId" clId="{CEE295C0-4591-43EB-BCFA-CAEACF65B475}" dt="2024-12-25T21:08:14.269" v="360" actId="26606"/>
          <ac:spMkLst>
            <pc:docMk/>
            <pc:sldMk cId="1267865019" sldId="324"/>
            <ac:spMk id="107" creationId="{6F9D1DE6-E368-4F07-85F9-D5B767477DDF}"/>
          </ac:spMkLst>
        </pc:spChg>
        <pc:spChg chg="add del">
          <ac:chgData name="Chris/Ale Palacios/Garza" userId="6f5617f3a9df37ec" providerId="LiveId" clId="{CEE295C0-4591-43EB-BCFA-CAEACF65B475}" dt="2024-12-25T21:08:14.269" v="360" actId="26606"/>
          <ac:spMkLst>
            <pc:docMk/>
            <pc:sldMk cId="1267865019" sldId="324"/>
            <ac:spMk id="109" creationId="{F63B1F66-4ACE-4A01-8ADF-F175A9C358B2}"/>
          </ac:spMkLst>
        </pc:spChg>
        <pc:spChg chg="add del">
          <ac:chgData name="Chris/Ale Palacios/Garza" userId="6f5617f3a9df37ec" providerId="LiveId" clId="{CEE295C0-4591-43EB-BCFA-CAEACF65B475}" dt="2024-12-25T21:08:14.269" v="360" actId="26606"/>
          <ac:spMkLst>
            <pc:docMk/>
            <pc:sldMk cId="1267865019" sldId="324"/>
            <ac:spMk id="111" creationId="{CF8448ED-9332-4A9B-8CAB-B1985E596E20}"/>
          </ac:spMkLst>
        </pc:spChg>
        <pc:spChg chg="add del">
          <ac:chgData name="Chris/Ale Palacios/Garza" userId="6f5617f3a9df37ec" providerId="LiveId" clId="{CEE295C0-4591-43EB-BCFA-CAEACF65B475}" dt="2024-12-25T21:08:14.269" v="360" actId="26606"/>
          <ac:spMkLst>
            <pc:docMk/>
            <pc:sldMk cId="1267865019" sldId="324"/>
            <ac:spMk id="113" creationId="{ED3A2261-1C75-40FF-8CD6-18C5900C1C8D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5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6" creationId="{89EA2611-DCBA-4E97-A2B2-9A466E76BDA4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7" creationId="{FD2669AB-35DB-41EC-BE9C-DA80B60A3280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8" creationId="{BBC615D1-6E12-40EF-915B-316CFDB550D5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9" creationId="{B9797D36-DE1E-47CD-881A-6C1F5828261B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0" creationId="{4A2FAF1F-F462-46AF-A9E6-CC93C4E2C35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1" creationId="{7146BED8-BAE9-42C5-A3DD-7B946445DB8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2" creationId="{15765FE8-B62F-41E4-A73C-74C91A8FD945}"/>
          </ac:spMkLst>
        </pc:spChg>
        <pc:grpChg chg="add del">
          <ac:chgData name="Chris/Ale Palacios/Garza" userId="6f5617f3a9df37ec" providerId="LiveId" clId="{CEE295C0-4591-43EB-BCFA-CAEACF65B475}" dt="2024-12-25T21:05:23.697" v="344" actId="26606"/>
          <ac:grpSpMkLst>
            <pc:docMk/>
            <pc:sldMk cId="1267865019" sldId="324"/>
            <ac:grpSpMk id="17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05:25.157" v="346" actId="26606"/>
          <ac:grpSpMkLst>
            <pc:docMk/>
            <pc:sldMk cId="1267865019" sldId="324"/>
            <ac:grpSpMk id="47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05:27.662" v="348" actId="26606"/>
          <ac:grpSpMkLst>
            <pc:docMk/>
            <pc:sldMk cId="1267865019" sldId="324"/>
            <ac:grpSpMk id="60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08:14.334" v="361" actId="26606"/>
          <ac:grpSpMkLst>
            <pc:docMk/>
            <pc:sldMk cId="1267865019" sldId="324"/>
            <ac:grpSpMk id="66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08:14.269" v="360" actId="26606"/>
          <ac:grpSpMkLst>
            <pc:docMk/>
            <pc:sldMk cId="1267865019" sldId="324"/>
            <ac:grpSpMk id="88" creationId="{FAEF28A3-012D-4640-B8B8-1EF6EAF7233B}"/>
          </ac:grpSpMkLst>
        </pc:grpChg>
        <pc:grpChg chg="add">
          <ac:chgData name="Chris/Ale Palacios/Garza" userId="6f5617f3a9df37ec" providerId="LiveId" clId="{CEE295C0-4591-43EB-BCFA-CAEACF65B475}" dt="2024-12-25T21:08:14.334" v="361" actId="26606"/>
          <ac:grpSpMkLst>
            <pc:docMk/>
            <pc:sldMk cId="1267865019" sldId="324"/>
            <ac:grpSpMk id="115" creationId="{FAEF28A3-012D-4640-B8B8-1EF6EAF7233B}"/>
          </ac:grpSpMkLst>
        </pc:grpChg>
        <pc:graphicFrameChg chg="add del">
          <ac:chgData name="Chris/Ale Palacios/Garza" userId="6f5617f3a9df37ec" providerId="LiveId" clId="{CEE295C0-4591-43EB-BCFA-CAEACF65B475}" dt="2024-12-25T21:08:05.855" v="354" actId="26606"/>
          <ac:graphicFrameMkLst>
            <pc:docMk/>
            <pc:sldMk cId="1267865019" sldId="324"/>
            <ac:graphicFrameMk id="85" creationId="{4BC14D03-59F4-2DDA-1E8B-06A027A63AB2}"/>
          </ac:graphicFrameMkLst>
        </pc:graphicFrameChg>
        <pc:graphicFrameChg chg="add del">
          <ac:chgData name="Chris/Ale Palacios/Garza" userId="6f5617f3a9df37ec" providerId="LiveId" clId="{CEE295C0-4591-43EB-BCFA-CAEACF65B475}" dt="2024-12-25T21:08:10.459" v="356" actId="26606"/>
          <ac:graphicFrameMkLst>
            <pc:docMk/>
            <pc:sldMk cId="1267865019" sldId="324"/>
            <ac:graphicFrameMk id="87" creationId="{3869872D-648E-11C6-18CB-CC6F42A34839}"/>
          </ac:graphicFrameMkLst>
        </pc:graphicFrameChg>
        <pc:graphicFrameChg chg="add del">
          <ac:chgData name="Chris/Ale Palacios/Garza" userId="6f5617f3a9df37ec" providerId="LiveId" clId="{CEE295C0-4591-43EB-BCFA-CAEACF65B475}" dt="2024-12-25T21:08:11.931" v="358" actId="26606"/>
          <ac:graphicFrameMkLst>
            <pc:docMk/>
            <pc:sldMk cId="1267865019" sldId="324"/>
            <ac:graphicFrameMk id="89" creationId="{C213177D-1A81-42DB-D3F7-A7A6DF1C96E7}"/>
          </ac:graphicFrameMkLst>
        </pc:graphicFrameChg>
        <pc:graphicFrameChg chg="add mod modGraphic">
          <ac:chgData name="Chris/Ale Palacios/Garza" userId="6f5617f3a9df37ec" providerId="LiveId" clId="{CEE295C0-4591-43EB-BCFA-CAEACF65B475}" dt="2024-12-25T23:21:09.272" v="1499"/>
          <ac:graphicFrameMkLst>
            <pc:docMk/>
            <pc:sldMk cId="1267865019" sldId="324"/>
            <ac:graphicFrameMk id="133" creationId="{4BC14D03-59F4-2DDA-1E8B-06A027A63AB2}"/>
          </ac:graphicFrameMkLst>
        </pc:graphicFrameChg>
        <pc:picChg chg="add mod ord modCrop">
          <ac:chgData name="Chris/Ale Palacios/Garza" userId="6f5617f3a9df37ec" providerId="LiveId" clId="{CEE295C0-4591-43EB-BCFA-CAEACF65B475}" dt="2024-12-25T21:09:02.506" v="365" actId="18131"/>
          <ac:picMkLst>
            <pc:docMk/>
            <pc:sldMk cId="1267865019" sldId="324"/>
            <ac:picMk id="4" creationId="{3DDF5341-983C-D8ED-7C27-BF9ACAF94DE6}"/>
          </ac:picMkLst>
        </pc:picChg>
        <pc:picChg chg="del">
          <ac:chgData name="Chris/Ale Palacios/Garza" userId="6f5617f3a9df37ec" providerId="LiveId" clId="{CEE295C0-4591-43EB-BCFA-CAEACF65B475}" dt="2024-12-25T21:05:00.397" v="341" actId="478"/>
          <ac:picMkLst>
            <pc:docMk/>
            <pc:sldMk cId="1267865019" sldId="324"/>
            <ac:picMk id="20" creationId="{557B51DC-BBCA-F80F-554B-CC959C4026DD}"/>
          </ac:picMkLst>
        </pc:picChg>
      </pc:sldChg>
      <pc:sldChg chg="addSp modSp add mod setBg addAnim setClrOvrMap">
        <pc:chgData name="Chris/Ale Palacios/Garza" userId="6f5617f3a9df37ec" providerId="LiveId" clId="{CEE295C0-4591-43EB-BCFA-CAEACF65B475}" dt="2024-12-25T22:43:25.574" v="593"/>
        <pc:sldMkLst>
          <pc:docMk/>
          <pc:sldMk cId="4180869847" sldId="325"/>
        </pc:sldMkLst>
        <pc:spChg chg="mod or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2" creationId="{29AF545B-98A0-DF2E-A957-048EE74F3B30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3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5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3:25.574" v="592" actId="26606"/>
          <ac:grpSpMkLst>
            <pc:docMk/>
            <pc:sldMk cId="4180869847" sldId="325"/>
            <ac:grpSpMk id="9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3:25.574" v="592" actId="26606"/>
          <ac:picMkLst>
            <pc:docMk/>
            <pc:sldMk cId="4180869847" sldId="325"/>
            <ac:picMk id="4" creationId="{5A946655-E718-D481-6E9B-52BB21C3963F}"/>
          </ac:picMkLst>
        </pc:picChg>
      </pc:sldChg>
      <pc:sldChg chg="addSp delSp modSp add mod setBg setClrOvrMap">
        <pc:chgData name="Chris/Ale Palacios/Garza" userId="6f5617f3a9df37ec" providerId="LiveId" clId="{CEE295C0-4591-43EB-BCFA-CAEACF65B475}" dt="2024-12-25T21:13:23.361" v="480" actId="26606"/>
        <pc:sldMkLst>
          <pc:docMk/>
          <pc:sldMk cId="1146231787" sldId="326"/>
        </pc:sldMkLst>
        <pc:spChg chg="mod or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2" creationId="{C6D874AE-D134-6B60-2612-1D974DF08300}"/>
          </ac:spMkLst>
        </pc:spChg>
        <pc:spChg chg="add del mod">
          <ac:chgData name="Chris/Ale Palacios/Garza" userId="6f5617f3a9df37ec" providerId="LiveId" clId="{CEE295C0-4591-43EB-BCFA-CAEACF65B475}" dt="2024-12-25T21:13:12.251" v="479"/>
          <ac:spMkLst>
            <pc:docMk/>
            <pc:sldMk cId="1146231787" sldId="326"/>
            <ac:spMk id="4" creationId="{C50539BD-E1C5-E4A0-6B94-9306C3A8C961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7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14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1:13:23.361" v="480" actId="26606"/>
          <ac:grpSpMkLst>
            <pc:docMk/>
            <pc:sldMk cId="1146231787" sldId="326"/>
            <ac:grpSpMk id="10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1:13:23.361" v="480" actId="26606"/>
          <ac:picMkLst>
            <pc:docMk/>
            <pc:sldMk cId="1146231787" sldId="326"/>
            <ac:picMk id="5" creationId="{6CCE1DAA-832B-1BD2-4653-43643CCE577E}"/>
          </ac:picMkLst>
        </pc:picChg>
        <pc:picChg chg="del">
          <ac:chgData name="Chris/Ale Palacios/Garza" userId="6f5617f3a9df37ec" providerId="LiveId" clId="{CEE295C0-4591-43EB-BCFA-CAEACF65B475}" dt="2024-12-25T21:13:08.203" v="478" actId="478"/>
          <ac:picMkLst>
            <pc:docMk/>
            <pc:sldMk cId="1146231787" sldId="326"/>
            <ac:picMk id="16" creationId="{6CAB454D-9A66-C54D-9C69-2669707DD03D}"/>
          </ac:picMkLst>
        </pc:picChg>
      </pc:sldChg>
      <pc:sldChg chg="add del">
        <pc:chgData name="Chris/Ale Palacios/Garza" userId="6f5617f3a9df37ec" providerId="LiveId" clId="{CEE295C0-4591-43EB-BCFA-CAEACF65B475}" dt="2024-12-25T21:11:34.560" v="407"/>
        <pc:sldMkLst>
          <pc:docMk/>
          <pc:sldMk cId="1393382547" sldId="326"/>
        </pc:sldMkLst>
      </pc:sldChg>
      <pc:sldChg chg="addSp delSp modSp add mod setBg setClrOvrMap delDesignElem chgLayout modNotesTx">
        <pc:chgData name="Chris/Ale Palacios/Garza" userId="6f5617f3a9df37ec" providerId="LiveId" clId="{CEE295C0-4591-43EB-BCFA-CAEACF65B475}" dt="2024-12-25T23:39:56.701" v="1842" actId="12"/>
        <pc:sldMkLst>
          <pc:docMk/>
          <pc:sldMk cId="188726179" sldId="327"/>
        </pc:sldMkLst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2" creationId="{89D40CE1-D404-64B6-D956-B025274BC627}"/>
          </ac:spMkLst>
        </pc:spChg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4" creationId="{A1C6AB03-1DBA-1016-2535-F7E9698DB394}"/>
          </ac:spMkLst>
        </pc:spChg>
        <pc:spChg chg="del">
          <ac:chgData name="Chris/Ale Palacios/Garza" userId="6f5617f3a9df37ec" providerId="LiveId" clId="{CEE295C0-4591-43EB-BCFA-CAEACF65B475}" dt="2024-12-25T21:14:04.072" v="482" actId="478"/>
          <ac:spMkLst>
            <pc:docMk/>
            <pc:sldMk cId="188726179" sldId="327"/>
            <ac:spMk id="5" creationId="{5993A2DE-957F-00F5-FEFD-7600A9034984}"/>
          </ac:spMkLst>
        </pc:spChg>
        <pc:spChg chg="add del mod">
          <ac:chgData name="Chris/Ale Palacios/Garza" userId="6f5617f3a9df37ec" providerId="LiveId" clId="{CEE295C0-4591-43EB-BCFA-CAEACF65B475}" dt="2024-12-25T21:14:05.759" v="483"/>
          <ac:spMkLst>
            <pc:docMk/>
            <pc:sldMk cId="188726179" sldId="327"/>
            <ac:spMk id="6" creationId="{7A070BE1-1D82-895A-5F82-770F2CF88CEB}"/>
          </ac:spMkLst>
        </pc:spChg>
        <pc:spChg chg="add del mod ord">
          <ac:chgData name="Chris/Ale Palacios/Garza" userId="6f5617f3a9df37ec" providerId="LiveId" clId="{CEE295C0-4591-43EB-BCFA-CAEACF65B475}" dt="2024-12-25T21:16:00.314" v="528" actId="700"/>
          <ac:spMkLst>
            <pc:docMk/>
            <pc:sldMk cId="188726179" sldId="327"/>
            <ac:spMk id="8" creationId="{46675F21-BEB1-E41E-EC0F-606A1C19D90C}"/>
          </ac:spMkLst>
        </pc:spChg>
        <pc:spChg chg="add del">
          <ac:chgData name="Chris/Ale Palacios/Garza" userId="6f5617f3a9df37ec" providerId="LiveId" clId="{CEE295C0-4591-43EB-BCFA-CAEACF65B475}" dt="2024-12-25T21:14:59.778" v="523" actId="26606"/>
          <ac:spMkLst>
            <pc:docMk/>
            <pc:sldMk cId="188726179" sldId="327"/>
            <ac:spMk id="14" creationId="{85F279D6-ED25-4D3F-9479-8ABB21867D9B}"/>
          </ac:spMkLst>
        </pc:spChg>
        <pc:spChg chg="add del">
          <ac:chgData name="Chris/Ale Palacios/Garza" userId="6f5617f3a9df37ec" providerId="LiveId" clId="{CEE295C0-4591-43EB-BCFA-CAEACF65B475}" dt="2024-12-25T21:14:59.778" v="523" actId="26606"/>
          <ac:spMkLst>
            <pc:docMk/>
            <pc:sldMk cId="188726179" sldId="327"/>
            <ac:spMk id="16" creationId="{38D0B1B4-C487-47EF-B7D0-421066454CB6}"/>
          </ac:spMkLst>
        </pc:spChg>
        <pc:spChg chg="add del">
          <ac:chgData name="Chris/Ale Palacios/Garza" userId="6f5617f3a9df37ec" providerId="LiveId" clId="{CEE295C0-4591-43EB-BCFA-CAEACF65B475}" dt="2024-12-25T21:14:59.778" v="523" actId="26606"/>
          <ac:spMkLst>
            <pc:docMk/>
            <pc:sldMk cId="188726179" sldId="327"/>
            <ac:spMk id="18" creationId="{0214736A-03B2-4B91-B0AF-B21213F3B9DF}"/>
          </ac:spMkLst>
        </pc:spChg>
        <pc:spChg chg="add del">
          <ac:chgData name="Chris/Ale Palacios/Garza" userId="6f5617f3a9df37ec" providerId="LiveId" clId="{CEE295C0-4591-43EB-BCFA-CAEACF65B475}" dt="2024-12-25T21:14:25.784" v="495" actId="26606"/>
          <ac:spMkLst>
            <pc:docMk/>
            <pc:sldMk cId="188726179" sldId="327"/>
            <ac:spMk id="23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1:14:25.784" v="495" actId="26606"/>
          <ac:spMkLst>
            <pc:docMk/>
            <pc:sldMk cId="188726179" sldId="327"/>
            <ac:spMk id="25" creationId="{10DC0F2C-5C27-4EC6-9754-B361B0C725C7}"/>
          </ac:spMkLst>
        </pc:spChg>
        <pc:spChg chg="add del">
          <ac:chgData name="Chris/Ale Palacios/Garza" userId="6f5617f3a9df37ec" providerId="LiveId" clId="{CEE295C0-4591-43EB-BCFA-CAEACF65B475}" dt="2024-12-25T21:14:31.112" v="499" actId="26606"/>
          <ac:spMkLst>
            <pc:docMk/>
            <pc:sldMk cId="188726179" sldId="327"/>
            <ac:spMk id="29" creationId="{F9ED434F-8767-46CC-B26B-5AF62FF01E66}"/>
          </ac:spMkLst>
        </pc:spChg>
        <pc:spChg chg="add del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" creationId="{B9797D36-DE1E-47CD-881A-6C1F5828261B}"/>
          </ac:spMkLst>
        </pc:spChg>
        <pc:spChg chg="add del">
          <ac:chgData name="Chris/Ale Palacios/Garza" userId="6f5617f3a9df37ec" providerId="LiveId" clId="{CEE295C0-4591-43EB-BCFA-CAEACF65B475}" dt="2024-12-25T21:14:38.563" v="509" actId="26606"/>
          <ac:spMkLst>
            <pc:docMk/>
            <pc:sldMk cId="188726179" sldId="327"/>
            <ac:spMk id="33" creationId="{3394EDF3-F539-40F8-9354-FE028858291C}"/>
          </ac:spMkLst>
        </pc:spChg>
        <pc:spChg chg="add del">
          <ac:chgData name="Chris/Ale Palacios/Garza" userId="6f5617f3a9df37ec" providerId="LiveId" clId="{CEE295C0-4591-43EB-BCFA-CAEACF65B475}" dt="2024-12-25T21:14:33.474" v="503" actId="26606"/>
          <ac:spMkLst>
            <pc:docMk/>
            <pc:sldMk cId="188726179" sldId="327"/>
            <ac:spMk id="34" creationId="{CC28BCC9-4093-4FD5-83EB-7EC297F51396}"/>
          </ac:spMkLst>
        </pc:spChg>
        <pc:spChg chg="add del">
          <ac:chgData name="Chris/Ale Palacios/Garza" userId="6f5617f3a9df37ec" providerId="LiveId" clId="{CEE295C0-4591-43EB-BCFA-CAEACF65B475}" dt="2024-12-25T21:14:38.563" v="509" actId="26606"/>
          <ac:spMkLst>
            <pc:docMk/>
            <pc:sldMk cId="188726179" sldId="327"/>
            <ac:spMk id="35" creationId="{25236E71-242B-4CE7-96BC-B66F91F9DF65}"/>
          </ac:spMkLst>
        </pc:spChg>
        <pc:spChg chg="add del">
          <ac:chgData name="Chris/Ale Palacios/Garza" userId="6f5617f3a9df37ec" providerId="LiveId" clId="{CEE295C0-4591-43EB-BCFA-CAEACF65B475}" dt="2024-12-25T21:14:38.563" v="509" actId="26606"/>
          <ac:spMkLst>
            <pc:docMk/>
            <pc:sldMk cId="188726179" sldId="327"/>
            <ac:spMk id="37" creationId="{683A5930-ABB0-4C7A-8E96-AB945DFB0D3E}"/>
          </ac:spMkLst>
        </pc:spChg>
        <pc:spChg chg="add del">
          <ac:chgData name="Chris/Ale Palacios/Garza" userId="6f5617f3a9df37ec" providerId="LiveId" clId="{CEE295C0-4591-43EB-BCFA-CAEACF65B475}" dt="2024-12-25T21:14:25.784" v="495" actId="26606"/>
          <ac:spMkLst>
            <pc:docMk/>
            <pc:sldMk cId="188726179" sldId="327"/>
            <ac:spMk id="38" creationId="{8F6A0E89-562A-4A9E-98AC-2BA897ABB3F6}"/>
          </ac:spMkLst>
        </pc:spChg>
        <pc:spChg chg="add del">
          <ac:chgData name="Chris/Ale Palacios/Garza" userId="6f5617f3a9df37ec" providerId="LiveId" clId="{CEE295C0-4591-43EB-BCFA-CAEACF65B475}" dt="2024-12-25T21:14:38.563" v="509" actId="26606"/>
          <ac:spMkLst>
            <pc:docMk/>
            <pc:sldMk cId="188726179" sldId="327"/>
            <ac:spMk id="39" creationId="{33E51D9F-DA72-49DE-9183-76B062B38581}"/>
          </ac:spMkLst>
        </pc:spChg>
        <pc:spChg chg="add del">
          <ac:chgData name="Chris/Ale Palacios/Garza" userId="6f5617f3a9df37ec" providerId="LiveId" clId="{CEE295C0-4591-43EB-BCFA-CAEACF65B475}" dt="2024-12-25T21:14:29.210" v="497" actId="26606"/>
          <ac:spMkLst>
            <pc:docMk/>
            <pc:sldMk cId="188726179" sldId="327"/>
            <ac:spMk id="50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1:14:31.112" v="499" actId="26606"/>
          <ac:spMkLst>
            <pc:docMk/>
            <pc:sldMk cId="188726179" sldId="327"/>
            <ac:spMk id="53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1:14:32.357" v="501" actId="26606"/>
          <ac:spMkLst>
            <pc:docMk/>
            <pc:sldMk cId="188726179" sldId="327"/>
            <ac:spMk id="67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1:14:32.357" v="501" actId="26606"/>
          <ac:spMkLst>
            <pc:docMk/>
            <pc:sldMk cId="188726179" sldId="327"/>
            <ac:spMk id="71" creationId="{F9ED434F-8767-46CC-B26B-5AF62FF01E66}"/>
          </ac:spMkLst>
        </pc:spChg>
        <pc:spChg chg="add del">
          <ac:chgData name="Chris/Ale Palacios/Garza" userId="6f5617f3a9df37ec" providerId="LiveId" clId="{CEE295C0-4591-43EB-BCFA-CAEACF65B475}" dt="2024-12-25T21:14:33.474" v="503" actId="26606"/>
          <ac:spMkLst>
            <pc:docMk/>
            <pc:sldMk cId="188726179" sldId="327"/>
            <ac:spMk id="74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1:14:35.118" v="505" actId="26606"/>
          <ac:spMkLst>
            <pc:docMk/>
            <pc:sldMk cId="188726179" sldId="327"/>
            <ac:spMk id="80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1:14:35.118" v="505" actId="26606"/>
          <ac:spMkLst>
            <pc:docMk/>
            <pc:sldMk cId="188726179" sldId="327"/>
            <ac:spMk id="83" creationId="{F9ED434F-8767-46CC-B26B-5AF62FF01E66}"/>
          </ac:spMkLst>
        </pc:spChg>
        <pc:spChg chg="add del">
          <ac:chgData name="Chris/Ale Palacios/Garza" userId="6f5617f3a9df37ec" providerId="LiveId" clId="{CEE295C0-4591-43EB-BCFA-CAEACF65B475}" dt="2024-12-25T21:14:37.036" v="507" actId="26606"/>
          <ac:spMkLst>
            <pc:docMk/>
            <pc:sldMk cId="188726179" sldId="327"/>
            <ac:spMk id="95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1:14:37.036" v="507" actId="26606"/>
          <ac:spMkLst>
            <pc:docMk/>
            <pc:sldMk cId="188726179" sldId="327"/>
            <ac:spMk id="100" creationId="{CC28BCC9-4093-4FD5-83EB-7EC297F51396}"/>
          </ac:spMkLst>
        </pc:spChg>
        <pc:spChg chg="add del">
          <ac:chgData name="Chris/Ale Palacios/Garza" userId="6f5617f3a9df37ec" providerId="LiveId" clId="{CEE295C0-4591-43EB-BCFA-CAEACF65B475}" dt="2024-12-25T21:14:38.563" v="509" actId="26606"/>
          <ac:spMkLst>
            <pc:docMk/>
            <pc:sldMk cId="188726179" sldId="327"/>
            <ac:spMk id="103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1:14:38.563" v="509" actId="26606"/>
          <ac:spMkLst>
            <pc:docMk/>
            <pc:sldMk cId="188726179" sldId="327"/>
            <ac:spMk id="104" creationId="{A000C36E-AAFD-4188-BB55-FAE4A82728C9}"/>
          </ac:spMkLst>
        </pc:spChg>
        <pc:spChg chg="add del">
          <ac:chgData name="Chris/Ale Palacios/Garza" userId="6f5617f3a9df37ec" providerId="LiveId" clId="{CEE295C0-4591-43EB-BCFA-CAEACF65B475}" dt="2024-12-25T21:14:38.563" v="509" actId="26606"/>
          <ac:spMkLst>
            <pc:docMk/>
            <pc:sldMk cId="188726179" sldId="327"/>
            <ac:spMk id="105" creationId="{13CB6D4A-4ADE-4BAF-BB67-7E9E8AB2C807}"/>
          </ac:spMkLst>
        </pc:spChg>
        <pc:spChg chg="add del">
          <ac:chgData name="Chris/Ale Palacios/Garza" userId="6f5617f3a9df37ec" providerId="LiveId" clId="{CEE295C0-4591-43EB-BCFA-CAEACF65B475}" dt="2024-12-25T21:14:38.563" v="509" actId="26606"/>
          <ac:spMkLst>
            <pc:docMk/>
            <pc:sldMk cId="188726179" sldId="327"/>
            <ac:spMk id="106" creationId="{2065753A-F15B-43F6-B811-03D54342667C}"/>
          </ac:spMkLst>
        </pc:spChg>
        <pc:spChg chg="add del">
          <ac:chgData name="Chris/Ale Palacios/Garza" userId="6f5617f3a9df37ec" providerId="LiveId" clId="{CEE295C0-4591-43EB-BCFA-CAEACF65B475}" dt="2024-12-25T21:14:38.563" v="509" actId="26606"/>
          <ac:spMkLst>
            <pc:docMk/>
            <pc:sldMk cId="188726179" sldId="327"/>
            <ac:spMk id="107" creationId="{219AED55-7F29-4A42-9B4E-43EA055109AD}"/>
          </ac:spMkLst>
        </pc:spChg>
        <pc:spChg chg="add del">
          <ac:chgData name="Chris/Ale Palacios/Garza" userId="6f5617f3a9df37ec" providerId="LiveId" clId="{CEE295C0-4591-43EB-BCFA-CAEACF65B475}" dt="2024-12-25T21:14:42.822" v="511" actId="26606"/>
          <ac:spMkLst>
            <pc:docMk/>
            <pc:sldMk cId="188726179" sldId="327"/>
            <ac:spMk id="119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1:14:42.822" v="511" actId="26606"/>
          <ac:spMkLst>
            <pc:docMk/>
            <pc:sldMk cId="188726179" sldId="327"/>
            <ac:spMk id="120" creationId="{10DC0F2C-5C27-4EC6-9754-B361B0C725C7}"/>
          </ac:spMkLst>
        </pc:spChg>
        <pc:spChg chg="add del">
          <ac:chgData name="Chris/Ale Palacios/Garza" userId="6f5617f3a9df37ec" providerId="LiveId" clId="{CEE295C0-4591-43EB-BCFA-CAEACF65B475}" dt="2024-12-25T21:14:42.822" v="511" actId="26606"/>
          <ac:spMkLst>
            <pc:docMk/>
            <pc:sldMk cId="188726179" sldId="327"/>
            <ac:spMk id="126" creationId="{8F6A0E89-562A-4A9E-98AC-2BA897ABB3F6}"/>
          </ac:spMkLst>
        </pc:spChg>
        <pc:spChg chg="add del">
          <ac:chgData name="Chris/Ale Palacios/Garza" userId="6f5617f3a9df37ec" providerId="LiveId" clId="{CEE295C0-4591-43EB-BCFA-CAEACF65B475}" dt="2024-12-25T21:14:50.842" v="513" actId="26606"/>
          <ac:spMkLst>
            <pc:docMk/>
            <pc:sldMk cId="188726179" sldId="327"/>
            <ac:spMk id="129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5T21:14:52.087" v="515" actId="26606"/>
          <ac:spMkLst>
            <pc:docMk/>
            <pc:sldMk cId="188726179" sldId="327"/>
            <ac:spMk id="141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4:52.087" v="515" actId="26606"/>
          <ac:spMkLst>
            <pc:docMk/>
            <pc:sldMk cId="188726179" sldId="327"/>
            <ac:spMk id="142" creationId="{6E0488BA-180E-40D8-8350-4B179179556B}"/>
          </ac:spMkLst>
        </pc:spChg>
        <pc:spChg chg="add del">
          <ac:chgData name="Chris/Ale Palacios/Garza" userId="6f5617f3a9df37ec" providerId="LiveId" clId="{CEE295C0-4591-43EB-BCFA-CAEACF65B475}" dt="2024-12-25T21:14:53.202" v="517" actId="26606"/>
          <ac:spMkLst>
            <pc:docMk/>
            <pc:sldMk cId="188726179" sldId="327"/>
            <ac:spMk id="145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4:53.202" v="517" actId="26606"/>
          <ac:spMkLst>
            <pc:docMk/>
            <pc:sldMk cId="188726179" sldId="327"/>
            <ac:spMk id="146" creationId="{052F6DBF-1805-4FD9-AFA3-C8642175FC96}"/>
          </ac:spMkLst>
        </pc:spChg>
        <pc:spChg chg="add del">
          <ac:chgData name="Chris/Ale Palacios/Garza" userId="6f5617f3a9df37ec" providerId="LiveId" clId="{CEE295C0-4591-43EB-BCFA-CAEACF65B475}" dt="2024-12-25T21:14:53.202" v="517" actId="26606"/>
          <ac:spMkLst>
            <pc:docMk/>
            <pc:sldMk cId="188726179" sldId="327"/>
            <ac:spMk id="147" creationId="{CC79B2C4-EF9C-492F-BC64-5300A7A2F2DB}"/>
          </ac:spMkLst>
        </pc:spChg>
        <pc:spChg chg="add del">
          <ac:chgData name="Chris/Ale Palacios/Garza" userId="6f5617f3a9df37ec" providerId="LiveId" clId="{CEE295C0-4591-43EB-BCFA-CAEACF65B475}" dt="2024-12-25T21:14:53.202" v="517" actId="26606"/>
          <ac:spMkLst>
            <pc:docMk/>
            <pc:sldMk cId="188726179" sldId="327"/>
            <ac:spMk id="148" creationId="{0599BEDA-CEC9-4E6C-B05D-1353D0F165D9}"/>
          </ac:spMkLst>
        </pc:spChg>
        <pc:spChg chg="add del">
          <ac:chgData name="Chris/Ale Palacios/Garza" userId="6f5617f3a9df37ec" providerId="LiveId" clId="{CEE295C0-4591-43EB-BCFA-CAEACF65B475}" dt="2024-12-25T21:14:54.542" v="519" actId="26606"/>
          <ac:spMkLst>
            <pc:docMk/>
            <pc:sldMk cId="188726179" sldId="327"/>
            <ac:spMk id="151" creationId="{079CE317-680B-449C-A423-71C1FE069B4C}"/>
          </ac:spMkLst>
        </pc:spChg>
        <pc:spChg chg="add del">
          <ac:chgData name="Chris/Ale Palacios/Garza" userId="6f5617f3a9df37ec" providerId="LiveId" clId="{CEE295C0-4591-43EB-BCFA-CAEACF65B475}" dt="2024-12-25T21:14:56.612" v="521" actId="26606"/>
          <ac:spMkLst>
            <pc:docMk/>
            <pc:sldMk cId="188726179" sldId="327"/>
            <ac:spMk id="163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4:56.612" v="521" actId="26606"/>
          <ac:spMkLst>
            <pc:docMk/>
            <pc:sldMk cId="188726179" sldId="327"/>
            <ac:spMk id="164" creationId="{052F6DBF-1805-4FD9-AFA3-C8642175FC96}"/>
          </ac:spMkLst>
        </pc:spChg>
        <pc:spChg chg="add del">
          <ac:chgData name="Chris/Ale Palacios/Garza" userId="6f5617f3a9df37ec" providerId="LiveId" clId="{CEE295C0-4591-43EB-BCFA-CAEACF65B475}" dt="2024-12-25T21:14:56.612" v="521" actId="26606"/>
          <ac:spMkLst>
            <pc:docMk/>
            <pc:sldMk cId="188726179" sldId="327"/>
            <ac:spMk id="165" creationId="{CC79B2C4-EF9C-492F-BC64-5300A7A2F2DB}"/>
          </ac:spMkLst>
        </pc:spChg>
        <pc:spChg chg="add del">
          <ac:chgData name="Chris/Ale Palacios/Garza" userId="6f5617f3a9df37ec" providerId="LiveId" clId="{CEE295C0-4591-43EB-BCFA-CAEACF65B475}" dt="2024-12-25T21:14:56.612" v="521" actId="26606"/>
          <ac:spMkLst>
            <pc:docMk/>
            <pc:sldMk cId="188726179" sldId="327"/>
            <ac:spMk id="166" creationId="{0599BEDA-CEC9-4E6C-B05D-1353D0F165D9}"/>
          </ac:spMkLst>
        </pc:spChg>
        <pc:spChg chg="add del">
          <ac:chgData name="Chris/Ale Palacios/Garza" userId="6f5617f3a9df37ec" providerId="LiveId" clId="{CEE295C0-4591-43EB-BCFA-CAEACF65B475}" dt="2024-12-25T21:14:59.778" v="523" actId="26606"/>
          <ac:spMkLst>
            <pc:docMk/>
            <pc:sldMk cId="188726179" sldId="327"/>
            <ac:spMk id="168" creationId="{388DD50E-1D2D-48C6-A470-79FB7F337F8A}"/>
          </ac:spMkLst>
        </pc:spChg>
        <pc:spChg chg="add del">
          <ac:chgData name="Chris/Ale Palacios/Garza" userId="6f5617f3a9df37ec" providerId="LiveId" clId="{CEE295C0-4591-43EB-BCFA-CAEACF65B475}" dt="2024-12-25T21:15:17.787" v="525" actId="26606"/>
          <ac:spMkLst>
            <pc:docMk/>
            <pc:sldMk cId="188726179" sldId="327"/>
            <ac:spMk id="174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5:17.787" v="525" actId="26606"/>
          <ac:spMkLst>
            <pc:docMk/>
            <pc:sldMk cId="188726179" sldId="327"/>
            <ac:spMk id="175" creationId="{6DFBE54E-A701-4039-AC57-CF06B37CC626}"/>
          </ac:spMkLst>
        </pc:spChg>
        <pc:spChg chg="add del">
          <ac:chgData name="Chris/Ale Palacios/Garza" userId="6f5617f3a9df37ec" providerId="LiveId" clId="{CEE295C0-4591-43EB-BCFA-CAEACF65B475}" dt="2024-12-25T21:15:17.787" v="525" actId="26606"/>
          <ac:spMkLst>
            <pc:docMk/>
            <pc:sldMk cId="188726179" sldId="327"/>
            <ac:spMk id="176" creationId="{D33A9890-FE1F-4F08-8EF4-FD2B43954605}"/>
          </ac:spMkLst>
        </pc:spChg>
        <pc:spChg chg="add del">
          <ac:chgData name="Chris/Ale Palacios/Garza" userId="6f5617f3a9df37ec" providerId="LiveId" clId="{CEE295C0-4591-43EB-BCFA-CAEACF65B475}" dt="2024-12-25T21:15:17.787" v="525" actId="26606"/>
          <ac:spMkLst>
            <pc:docMk/>
            <pc:sldMk cId="188726179" sldId="327"/>
            <ac:spMk id="177" creationId="{92515798-C8A3-40E7-A830-82681C81A0CD}"/>
          </ac:spMkLst>
        </pc:spChg>
        <pc:spChg chg="add del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189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190" creationId="{89EA2611-DCBA-4E97-A2B2-9A466E76BDA4}"/>
          </ac:spMkLst>
        </pc:spChg>
        <pc:spChg chg="add del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191" creationId="{FD2669AB-35DB-41EC-BE9C-DA80B60A3280}"/>
          </ac:spMkLst>
        </pc:spChg>
        <pc:spChg chg="add del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192" creationId="{BBC615D1-6E12-40EF-915B-316CFDB550D5}"/>
          </ac:spMkLst>
        </pc:spChg>
        <pc:spChg chg="add del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193" creationId="{4A2FAF1F-F462-46AF-A9E6-CC93C4E2C359}"/>
          </ac:spMkLst>
        </pc:spChg>
        <pc:spChg chg="add del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194" creationId="{7146BED8-BAE9-42C5-A3DD-7B946445DB8C}"/>
          </ac:spMkLst>
        </pc:spChg>
        <pc:spChg chg="add del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195" creationId="{15765FE8-B62F-41E4-A73C-74C91A8FD945}"/>
          </ac:spMkLst>
        </pc:spChg>
        <pc:spChg chg="add del">
          <ac:chgData name="Chris/Ale Palacios/Garza" userId="6f5617f3a9df37ec" providerId="LiveId" clId="{CEE295C0-4591-43EB-BCFA-CAEACF65B475}" dt="2024-12-25T21:16:56.403" v="531" actId="26606"/>
          <ac:spMkLst>
            <pc:docMk/>
            <pc:sldMk cId="188726179" sldId="327"/>
            <ac:spMk id="211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6:56.403" v="531" actId="26606"/>
          <ac:spMkLst>
            <pc:docMk/>
            <pc:sldMk cId="188726179" sldId="327"/>
            <ac:spMk id="213" creationId="{89EA2611-DCBA-4E97-A2B2-9A466E76BDA4}"/>
          </ac:spMkLst>
        </pc:spChg>
        <pc:spChg chg="add del">
          <ac:chgData name="Chris/Ale Palacios/Garza" userId="6f5617f3a9df37ec" providerId="LiveId" clId="{CEE295C0-4591-43EB-BCFA-CAEACF65B475}" dt="2024-12-25T21:16:56.403" v="531" actId="26606"/>
          <ac:spMkLst>
            <pc:docMk/>
            <pc:sldMk cId="188726179" sldId="327"/>
            <ac:spMk id="215" creationId="{BBC615D1-6E12-40EF-915B-316CFDB550D5}"/>
          </ac:spMkLst>
        </pc:spChg>
        <pc:spChg chg="add del">
          <ac:chgData name="Chris/Ale Palacios/Garza" userId="6f5617f3a9df37ec" providerId="LiveId" clId="{CEE295C0-4591-43EB-BCFA-CAEACF65B475}" dt="2024-12-25T21:16:56.403" v="531" actId="26606"/>
          <ac:spMkLst>
            <pc:docMk/>
            <pc:sldMk cId="188726179" sldId="327"/>
            <ac:spMk id="217" creationId="{B9797D36-DE1E-47CD-881A-6C1F5828261B}"/>
          </ac:spMkLst>
        </pc:spChg>
        <pc:spChg chg="add del">
          <ac:chgData name="Chris/Ale Palacios/Garza" userId="6f5617f3a9df37ec" providerId="LiveId" clId="{CEE295C0-4591-43EB-BCFA-CAEACF65B475}" dt="2024-12-25T21:16:56.403" v="531" actId="26606"/>
          <ac:spMkLst>
            <pc:docMk/>
            <pc:sldMk cId="188726179" sldId="327"/>
            <ac:spMk id="219" creationId="{4A2FAF1F-F462-46AF-A9E6-CC93C4E2C359}"/>
          </ac:spMkLst>
        </pc:spChg>
        <pc:spChg chg="add del">
          <ac:chgData name="Chris/Ale Palacios/Garza" userId="6f5617f3a9df37ec" providerId="LiveId" clId="{CEE295C0-4591-43EB-BCFA-CAEACF65B475}" dt="2024-12-25T21:16:56.403" v="531" actId="26606"/>
          <ac:spMkLst>
            <pc:docMk/>
            <pc:sldMk cId="188726179" sldId="327"/>
            <ac:spMk id="221" creationId="{7146BED8-BAE9-42C5-A3DD-7B946445DB8C}"/>
          </ac:spMkLst>
        </pc:spChg>
        <pc:spChg chg="add del">
          <ac:chgData name="Chris/Ale Palacios/Garza" userId="6f5617f3a9df37ec" providerId="LiveId" clId="{CEE295C0-4591-43EB-BCFA-CAEACF65B475}" dt="2024-12-25T21:16:56.403" v="531" actId="26606"/>
          <ac:spMkLst>
            <pc:docMk/>
            <pc:sldMk cId="188726179" sldId="327"/>
            <ac:spMk id="223" creationId="{15765FE8-B62F-41E4-A73C-74C91A8FD945}"/>
          </ac:spMkLst>
        </pc:spChg>
        <pc:spChg chg="add del">
          <ac:chgData name="Chris/Ale Palacios/Garza" userId="6f5617f3a9df37ec" providerId="LiveId" clId="{CEE295C0-4591-43EB-BCFA-CAEACF65B475}" dt="2024-12-25T21:17:00.637" v="533" actId="26606"/>
          <ac:spMkLst>
            <pc:docMk/>
            <pc:sldMk cId="188726179" sldId="327"/>
            <ac:spMk id="235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7:08.453" v="535" actId="26606"/>
          <ac:spMkLst>
            <pc:docMk/>
            <pc:sldMk cId="188726179" sldId="327"/>
            <ac:spMk id="238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7:08.453" v="535" actId="26606"/>
          <ac:spMkLst>
            <pc:docMk/>
            <pc:sldMk cId="188726179" sldId="327"/>
            <ac:spMk id="239" creationId="{8D489E29-742E-4D34-AB08-CE3217805B81}"/>
          </ac:spMkLst>
        </pc:spChg>
        <pc:spChg chg="add del">
          <ac:chgData name="Chris/Ale Palacios/Garza" userId="6f5617f3a9df37ec" providerId="LiveId" clId="{CEE295C0-4591-43EB-BCFA-CAEACF65B475}" dt="2024-12-25T21:17:10.313" v="537" actId="26606"/>
          <ac:spMkLst>
            <pc:docMk/>
            <pc:sldMk cId="188726179" sldId="327"/>
            <ac:spMk id="251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7:10.313" v="537" actId="26606"/>
          <ac:spMkLst>
            <pc:docMk/>
            <pc:sldMk cId="188726179" sldId="327"/>
            <ac:spMk id="252" creationId="{6E0488BA-180E-40D8-8350-4B179179556B}"/>
          </ac:spMkLst>
        </pc:spChg>
        <pc:spChg chg="add del">
          <ac:chgData name="Chris/Ale Palacios/Garza" userId="6f5617f3a9df37ec" providerId="LiveId" clId="{CEE295C0-4591-43EB-BCFA-CAEACF65B475}" dt="2024-12-25T21:17:15.233" v="539" actId="26606"/>
          <ac:spMkLst>
            <pc:docMk/>
            <pc:sldMk cId="188726179" sldId="327"/>
            <ac:spMk id="255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7:15.233" v="539" actId="26606"/>
          <ac:spMkLst>
            <pc:docMk/>
            <pc:sldMk cId="188726179" sldId="327"/>
            <ac:spMk id="256" creationId="{8D489E29-742E-4D34-AB08-CE3217805B81}"/>
          </ac:spMkLst>
        </pc:spChg>
        <pc:spChg chg="add del">
          <ac:chgData name="Chris/Ale Palacios/Garza" userId="6f5617f3a9df37ec" providerId="LiveId" clId="{CEE295C0-4591-43EB-BCFA-CAEACF65B475}" dt="2024-12-25T21:17:16.916" v="541" actId="26606"/>
          <ac:spMkLst>
            <pc:docMk/>
            <pc:sldMk cId="188726179" sldId="327"/>
            <ac:spMk id="268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7:16.916" v="541" actId="26606"/>
          <ac:spMkLst>
            <pc:docMk/>
            <pc:sldMk cId="188726179" sldId="327"/>
            <ac:spMk id="269" creationId="{89EA2611-DCBA-4E97-A2B2-9A466E76BDA4}"/>
          </ac:spMkLst>
        </pc:spChg>
        <pc:spChg chg="add del">
          <ac:chgData name="Chris/Ale Palacios/Garza" userId="6f5617f3a9df37ec" providerId="LiveId" clId="{CEE295C0-4591-43EB-BCFA-CAEACF65B475}" dt="2024-12-25T21:17:16.916" v="541" actId="26606"/>
          <ac:spMkLst>
            <pc:docMk/>
            <pc:sldMk cId="188726179" sldId="327"/>
            <ac:spMk id="270" creationId="{FD2669AB-35DB-41EC-BE9C-DA80B60A3280}"/>
          </ac:spMkLst>
        </pc:spChg>
        <pc:spChg chg="add del">
          <ac:chgData name="Chris/Ale Palacios/Garza" userId="6f5617f3a9df37ec" providerId="LiveId" clId="{CEE295C0-4591-43EB-BCFA-CAEACF65B475}" dt="2024-12-25T21:17:16.916" v="541" actId="26606"/>
          <ac:spMkLst>
            <pc:docMk/>
            <pc:sldMk cId="188726179" sldId="327"/>
            <ac:spMk id="271" creationId="{BBC615D1-6E12-40EF-915B-316CFDB550D5}"/>
          </ac:spMkLst>
        </pc:spChg>
        <pc:spChg chg="add del">
          <ac:chgData name="Chris/Ale Palacios/Garza" userId="6f5617f3a9df37ec" providerId="LiveId" clId="{CEE295C0-4591-43EB-BCFA-CAEACF65B475}" dt="2024-12-25T21:17:16.916" v="541" actId="26606"/>
          <ac:spMkLst>
            <pc:docMk/>
            <pc:sldMk cId="188726179" sldId="327"/>
            <ac:spMk id="272" creationId="{B9797D36-DE1E-47CD-881A-6C1F5828261B}"/>
          </ac:spMkLst>
        </pc:spChg>
        <pc:spChg chg="add del">
          <ac:chgData name="Chris/Ale Palacios/Garza" userId="6f5617f3a9df37ec" providerId="LiveId" clId="{CEE295C0-4591-43EB-BCFA-CAEACF65B475}" dt="2024-12-25T21:17:16.916" v="541" actId="26606"/>
          <ac:spMkLst>
            <pc:docMk/>
            <pc:sldMk cId="188726179" sldId="327"/>
            <ac:spMk id="273" creationId="{4A2FAF1F-F462-46AF-A9E6-CC93C4E2C359}"/>
          </ac:spMkLst>
        </pc:spChg>
        <pc:spChg chg="add del">
          <ac:chgData name="Chris/Ale Palacios/Garza" userId="6f5617f3a9df37ec" providerId="LiveId" clId="{CEE295C0-4591-43EB-BCFA-CAEACF65B475}" dt="2024-12-25T21:17:16.916" v="541" actId="26606"/>
          <ac:spMkLst>
            <pc:docMk/>
            <pc:sldMk cId="188726179" sldId="327"/>
            <ac:spMk id="274" creationId="{7146BED8-BAE9-42C5-A3DD-7B946445DB8C}"/>
          </ac:spMkLst>
        </pc:spChg>
        <pc:spChg chg="add del">
          <ac:chgData name="Chris/Ale Palacios/Garza" userId="6f5617f3a9df37ec" providerId="LiveId" clId="{CEE295C0-4591-43EB-BCFA-CAEACF65B475}" dt="2024-12-25T21:17:16.916" v="541" actId="26606"/>
          <ac:spMkLst>
            <pc:docMk/>
            <pc:sldMk cId="188726179" sldId="327"/>
            <ac:spMk id="275" creationId="{15765FE8-B62F-41E4-A73C-74C91A8FD945}"/>
          </ac:spMkLst>
        </pc:spChg>
        <pc:spChg chg="add del">
          <ac:chgData name="Chris/Ale Palacios/Garza" userId="6f5617f3a9df37ec" providerId="LiveId" clId="{CEE295C0-4591-43EB-BCFA-CAEACF65B475}" dt="2024-12-25T21:17:26.029" v="543" actId="26606"/>
          <ac:spMkLst>
            <pc:docMk/>
            <pc:sldMk cId="188726179" sldId="327"/>
            <ac:spMk id="278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7:26.029" v="543" actId="26606"/>
          <ac:spMkLst>
            <pc:docMk/>
            <pc:sldMk cId="188726179" sldId="327"/>
            <ac:spMk id="279" creationId="{8D489E29-742E-4D34-AB08-CE3217805B81}"/>
          </ac:spMkLst>
        </pc:spChg>
        <pc:spChg chg="add del">
          <ac:chgData name="Chris/Ale Palacios/Garza" userId="6f5617f3a9df37ec" providerId="LiveId" clId="{CEE295C0-4591-43EB-BCFA-CAEACF65B475}" dt="2024-12-25T21:17:29.543" v="545" actId="26606"/>
          <ac:spMkLst>
            <pc:docMk/>
            <pc:sldMk cId="188726179" sldId="327"/>
            <ac:spMk id="291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7:29.543" v="545" actId="26606"/>
          <ac:spMkLst>
            <pc:docMk/>
            <pc:sldMk cId="188726179" sldId="327"/>
            <ac:spMk id="292" creationId="{34683443-FE49-41EE-B218-ABBB4B47EEC7}"/>
          </ac:spMkLst>
        </pc:spChg>
        <pc:spChg chg="add del">
          <ac:chgData name="Chris/Ale Palacios/Garza" userId="6f5617f3a9df37ec" providerId="LiveId" clId="{CEE295C0-4591-43EB-BCFA-CAEACF65B475}" dt="2024-12-25T21:17:29.543" v="545" actId="26606"/>
          <ac:spMkLst>
            <pc:docMk/>
            <pc:sldMk cId="188726179" sldId="327"/>
            <ac:spMk id="293" creationId="{199BDFFF-0566-4CB2-8954-44CB1A3C4EEF}"/>
          </ac:spMkLst>
        </pc:spChg>
        <pc:spChg chg="add del">
          <ac:chgData name="Chris/Ale Palacios/Garza" userId="6f5617f3a9df37ec" providerId="LiveId" clId="{CEE295C0-4591-43EB-BCFA-CAEACF65B475}" dt="2024-12-25T21:17:29.543" v="545" actId="26606"/>
          <ac:spMkLst>
            <pc:docMk/>
            <pc:sldMk cId="188726179" sldId="327"/>
            <ac:spMk id="294" creationId="{0D187C4E-14B9-4504-B200-5127823FA78C}"/>
          </ac:spMkLst>
        </pc:spChg>
        <pc:spChg chg="add del">
          <ac:chgData name="Chris/Ale Palacios/Garza" userId="6f5617f3a9df37ec" providerId="LiveId" clId="{CEE295C0-4591-43EB-BCFA-CAEACF65B475}" dt="2024-12-25T21:17:31.963" v="547" actId="26606"/>
          <ac:spMkLst>
            <pc:docMk/>
            <pc:sldMk cId="188726179" sldId="327"/>
            <ac:spMk id="297" creationId="{59647F54-801D-44AB-8284-EDDFF7763139}"/>
          </ac:spMkLst>
        </pc:spChg>
        <pc:spChg chg="add del">
          <ac:chgData name="Chris/Ale Palacios/Garza" userId="6f5617f3a9df37ec" providerId="LiveId" clId="{CEE295C0-4591-43EB-BCFA-CAEACF65B475}" dt="2024-12-25T21:17:31.963" v="547" actId="26606"/>
          <ac:spMkLst>
            <pc:docMk/>
            <pc:sldMk cId="188726179" sldId="327"/>
            <ac:spMk id="298" creationId="{052F6DBF-1805-4FD9-AFA3-C8642175FC96}"/>
          </ac:spMkLst>
        </pc:spChg>
        <pc:spChg chg="add del">
          <ac:chgData name="Chris/Ale Palacios/Garza" userId="6f5617f3a9df37ec" providerId="LiveId" clId="{CEE295C0-4591-43EB-BCFA-CAEACF65B475}" dt="2024-12-25T21:17:31.963" v="547" actId="26606"/>
          <ac:spMkLst>
            <pc:docMk/>
            <pc:sldMk cId="188726179" sldId="327"/>
            <ac:spMk id="299" creationId="{CC79B2C4-EF9C-492F-BC64-5300A7A2F2DB}"/>
          </ac:spMkLst>
        </pc:spChg>
        <pc:spChg chg="add del">
          <ac:chgData name="Chris/Ale Palacios/Garza" userId="6f5617f3a9df37ec" providerId="LiveId" clId="{CEE295C0-4591-43EB-BCFA-CAEACF65B475}" dt="2024-12-25T21:17:31.963" v="547" actId="26606"/>
          <ac:spMkLst>
            <pc:docMk/>
            <pc:sldMk cId="188726179" sldId="327"/>
            <ac:spMk id="300" creationId="{0599BEDA-CEC9-4E6C-B05D-1353D0F165D9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2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3" creationId="{E4F17063-EDA4-417B-946F-BA357F3B390D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4" creationId="{D36F3EEA-55D4-4677-80E7-92D00B8F343B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5" creationId="{C91E93A7-6C7F-4F77-9CB0-280D958EF4D2}"/>
          </ac:spMkLst>
        </pc:spChg>
        <pc:grpChg chg="add del">
          <ac:chgData name="Chris/Ale Palacios/Garza" userId="6f5617f3a9df37ec" providerId="LiveId" clId="{CEE295C0-4591-43EB-BCFA-CAEACF65B475}" dt="2024-12-25T21:14:25.784" v="495" actId="26606"/>
          <ac:grpSpMkLst>
            <pc:docMk/>
            <pc:sldMk cId="188726179" sldId="327"/>
            <ac:grpSpMk id="12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1:14:25.784" v="495" actId="26606"/>
          <ac:grpSpMkLst>
            <pc:docMk/>
            <pc:sldMk cId="188726179" sldId="327"/>
            <ac:grpSpMk id="27" creationId="{9E77E138-7645-4D07-B09A-9F3642A685CF}"/>
          </ac:grpSpMkLst>
        </pc:grpChg>
        <pc:grpChg chg="add del">
          <ac:chgData name="Chris/Ale Palacios/Garza" userId="6f5617f3a9df37ec" providerId="LiveId" clId="{CEE295C0-4591-43EB-BCFA-CAEACF65B475}" dt="2024-12-25T21:14:29.210" v="497" actId="26606"/>
          <ac:grpSpMkLst>
            <pc:docMk/>
            <pc:sldMk cId="188726179" sldId="327"/>
            <ac:grpSpMk id="40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1:14:31.112" v="499" actId="26606"/>
          <ac:grpSpMkLst>
            <pc:docMk/>
            <pc:sldMk cId="188726179" sldId="327"/>
            <ac:grpSpMk id="52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1:14:31.112" v="499" actId="26606"/>
          <ac:grpSpMkLst>
            <pc:docMk/>
            <pc:sldMk cId="188726179" sldId="327"/>
            <ac:grpSpMk id="54" creationId="{2F448CB3-7B4F-45D7-B7C0-DF553DF61453}"/>
          </ac:grpSpMkLst>
        </pc:grpChg>
        <pc:grpChg chg="add del">
          <ac:chgData name="Chris/Ale Palacios/Garza" userId="6f5617f3a9df37ec" providerId="LiveId" clId="{CEE295C0-4591-43EB-BCFA-CAEACF65B475}" dt="2024-12-25T21:14:32.357" v="501" actId="26606"/>
          <ac:grpSpMkLst>
            <pc:docMk/>
            <pc:sldMk cId="188726179" sldId="327"/>
            <ac:grpSpMk id="57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1:14:32.357" v="501" actId="26606"/>
          <ac:grpSpMkLst>
            <pc:docMk/>
            <pc:sldMk cId="188726179" sldId="327"/>
            <ac:grpSpMk id="68" creationId="{2F448CB3-7B4F-45D7-B7C0-DF553DF61453}"/>
          </ac:grpSpMkLst>
        </pc:grpChg>
        <pc:grpChg chg="add del">
          <ac:chgData name="Chris/Ale Palacios/Garza" userId="6f5617f3a9df37ec" providerId="LiveId" clId="{CEE295C0-4591-43EB-BCFA-CAEACF65B475}" dt="2024-12-25T21:14:33.474" v="503" actId="26606"/>
          <ac:grpSpMkLst>
            <pc:docMk/>
            <pc:sldMk cId="188726179" sldId="327"/>
            <ac:grpSpMk id="73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1:14:33.474" v="503" actId="26606"/>
          <ac:grpSpMkLst>
            <pc:docMk/>
            <pc:sldMk cId="188726179" sldId="327"/>
            <ac:grpSpMk id="75" creationId="{08BCF048-8940-4354-B9EC-5AD74E283CE3}"/>
          </ac:grpSpMkLst>
        </pc:grpChg>
        <pc:grpChg chg="add del">
          <ac:chgData name="Chris/Ale Palacios/Garza" userId="6f5617f3a9df37ec" providerId="LiveId" clId="{CEE295C0-4591-43EB-BCFA-CAEACF65B475}" dt="2024-12-25T21:14:35.118" v="505" actId="26606"/>
          <ac:grpSpMkLst>
            <pc:docMk/>
            <pc:sldMk cId="188726179" sldId="327"/>
            <ac:grpSpMk id="79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1:14:35.118" v="505" actId="26606"/>
          <ac:grpSpMkLst>
            <pc:docMk/>
            <pc:sldMk cId="188726179" sldId="327"/>
            <ac:grpSpMk id="81" creationId="{2F448CB3-7B4F-45D7-B7C0-DF553DF61453}"/>
          </ac:grpSpMkLst>
        </pc:grpChg>
        <pc:grpChg chg="add del">
          <ac:chgData name="Chris/Ale Palacios/Garza" userId="6f5617f3a9df37ec" providerId="LiveId" clId="{CEE295C0-4591-43EB-BCFA-CAEACF65B475}" dt="2024-12-25T21:14:37.036" v="507" actId="26606"/>
          <ac:grpSpMkLst>
            <pc:docMk/>
            <pc:sldMk cId="188726179" sldId="327"/>
            <ac:grpSpMk id="85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1:14:37.036" v="507" actId="26606"/>
          <ac:grpSpMkLst>
            <pc:docMk/>
            <pc:sldMk cId="188726179" sldId="327"/>
            <ac:grpSpMk id="96" creationId="{08BCF048-8940-4354-B9EC-5AD74E283CE3}"/>
          </ac:grpSpMkLst>
        </pc:grpChg>
        <pc:grpChg chg="add del">
          <ac:chgData name="Chris/Ale Palacios/Garza" userId="6f5617f3a9df37ec" providerId="LiveId" clId="{CEE295C0-4591-43EB-BCFA-CAEACF65B475}" dt="2024-12-25T21:14:38.563" v="509" actId="26606"/>
          <ac:grpSpMkLst>
            <pc:docMk/>
            <pc:sldMk cId="188726179" sldId="327"/>
            <ac:grpSpMk id="102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1:14:42.822" v="511" actId="26606"/>
          <ac:grpSpMkLst>
            <pc:docMk/>
            <pc:sldMk cId="188726179" sldId="327"/>
            <ac:grpSpMk id="109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1:14:42.822" v="511" actId="26606"/>
          <ac:grpSpMkLst>
            <pc:docMk/>
            <pc:sldMk cId="188726179" sldId="327"/>
            <ac:grpSpMk id="121" creationId="{9E77E138-7645-4D07-B09A-9F3642A685CF}"/>
          </ac:grpSpMkLst>
        </pc:grpChg>
        <pc:grpChg chg="add del">
          <ac:chgData name="Chris/Ale Palacios/Garza" userId="6f5617f3a9df37ec" providerId="LiveId" clId="{CEE295C0-4591-43EB-BCFA-CAEACF65B475}" dt="2024-12-25T21:14:50.842" v="513" actId="26606"/>
          <ac:grpSpMkLst>
            <pc:docMk/>
            <pc:sldMk cId="188726179" sldId="327"/>
            <ac:grpSpMk id="128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5T21:14:52.087" v="515" actId="26606"/>
          <ac:grpSpMkLst>
            <pc:docMk/>
            <pc:sldMk cId="188726179" sldId="327"/>
            <ac:grpSpMk id="131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4:53.202" v="517" actId="26606"/>
          <ac:grpSpMkLst>
            <pc:docMk/>
            <pc:sldMk cId="188726179" sldId="327"/>
            <ac:grpSpMk id="144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4:54.542" v="519" actId="26606"/>
          <ac:grpSpMkLst>
            <pc:docMk/>
            <pc:sldMk cId="188726179" sldId="327"/>
            <ac:grpSpMk id="150" creationId="{DDA34B8A-FA8D-4E16-AD72-7B60B1C2582A}"/>
          </ac:grpSpMkLst>
        </pc:grpChg>
        <pc:grpChg chg="add del">
          <ac:chgData name="Chris/Ale Palacios/Garza" userId="6f5617f3a9df37ec" providerId="LiveId" clId="{CEE295C0-4591-43EB-BCFA-CAEACF65B475}" dt="2024-12-25T21:14:56.612" v="521" actId="26606"/>
          <ac:grpSpMkLst>
            <pc:docMk/>
            <pc:sldMk cId="188726179" sldId="327"/>
            <ac:grpSpMk id="153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5:17.787" v="525" actId="26606"/>
          <ac:grpSpMkLst>
            <pc:docMk/>
            <pc:sldMk cId="188726179" sldId="327"/>
            <ac:grpSpMk id="170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7:32.023" v="548" actId="26606"/>
          <ac:grpSpMkLst>
            <pc:docMk/>
            <pc:sldMk cId="188726179" sldId="327"/>
            <ac:grpSpMk id="179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6:56.403" v="531" actId="26606"/>
          <ac:grpSpMkLst>
            <pc:docMk/>
            <pc:sldMk cId="188726179" sldId="327"/>
            <ac:grpSpMk id="200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7:00.637" v="533" actId="26606"/>
          <ac:grpSpMkLst>
            <pc:docMk/>
            <pc:sldMk cId="188726179" sldId="327"/>
            <ac:grpSpMk id="225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7:08.453" v="535" actId="26606"/>
          <ac:grpSpMkLst>
            <pc:docMk/>
            <pc:sldMk cId="188726179" sldId="327"/>
            <ac:grpSpMk id="237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7:10.313" v="537" actId="26606"/>
          <ac:grpSpMkLst>
            <pc:docMk/>
            <pc:sldMk cId="188726179" sldId="327"/>
            <ac:grpSpMk id="241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7:15.233" v="539" actId="26606"/>
          <ac:grpSpMkLst>
            <pc:docMk/>
            <pc:sldMk cId="188726179" sldId="327"/>
            <ac:grpSpMk id="254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7:16.916" v="541" actId="26606"/>
          <ac:grpSpMkLst>
            <pc:docMk/>
            <pc:sldMk cId="188726179" sldId="327"/>
            <ac:grpSpMk id="258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7:26.029" v="543" actId="26606"/>
          <ac:grpSpMkLst>
            <pc:docMk/>
            <pc:sldMk cId="188726179" sldId="327"/>
            <ac:grpSpMk id="277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7:29.543" v="545" actId="26606"/>
          <ac:grpSpMkLst>
            <pc:docMk/>
            <pc:sldMk cId="188726179" sldId="327"/>
            <ac:grpSpMk id="281" creationId="{FAEF28A3-012D-4640-B8B8-1EF6EAF7233B}"/>
          </ac:grpSpMkLst>
        </pc:grpChg>
        <pc:grpChg chg="add del">
          <ac:chgData name="Chris/Ale Palacios/Garza" userId="6f5617f3a9df37ec" providerId="LiveId" clId="{CEE295C0-4591-43EB-BCFA-CAEACF65B475}" dt="2024-12-25T21:17:31.963" v="547" actId="26606"/>
          <ac:grpSpMkLst>
            <pc:docMk/>
            <pc:sldMk cId="188726179" sldId="327"/>
            <ac:grpSpMk id="296" creationId="{FAEF28A3-012D-4640-B8B8-1EF6EAF7233B}"/>
          </ac:grpSpMkLst>
        </pc:grpChg>
        <pc:grpChg chg="add">
          <ac:chgData name="Chris/Ale Palacios/Garza" userId="6f5617f3a9df37ec" providerId="LiveId" clId="{CEE295C0-4591-43EB-BCFA-CAEACF65B475}" dt="2024-12-25T21:17:32.023" v="548" actId="26606"/>
          <ac:grpSpMkLst>
            <pc:docMk/>
            <pc:sldMk cId="188726179" sldId="327"/>
            <ac:grpSpMk id="302" creationId="{FAEF28A3-012D-4640-B8B8-1EF6EAF7233B}"/>
          </ac:grpSpMkLst>
        </pc:grpChg>
        <pc:graphicFrameChg chg="add mod ord modGraphic">
          <ac:chgData name="Chris/Ale Palacios/Garza" userId="6f5617f3a9df37ec" providerId="LiveId" clId="{CEE295C0-4591-43EB-BCFA-CAEACF65B475}" dt="2024-12-25T21:17:32.023" v="548" actId="26606"/>
          <ac:graphicFrameMkLst>
            <pc:docMk/>
            <pc:sldMk cId="188726179" sldId="327"/>
            <ac:graphicFrameMk id="7" creationId="{218F1443-C4B0-8F8F-1170-7325C3DD8881}"/>
          </ac:graphicFrameMkLst>
        </pc:graphicFrameChg>
        <pc:picChg chg="add mod ord">
          <ac:chgData name="Chris/Ale Palacios/Garza" userId="6f5617f3a9df37ec" providerId="LiveId" clId="{CEE295C0-4591-43EB-BCFA-CAEACF65B475}" dt="2024-12-25T21:17:32.023" v="548" actId="26606"/>
          <ac:picMkLst>
            <pc:docMk/>
            <pc:sldMk cId="188726179" sldId="327"/>
            <ac:picMk id="10" creationId="{EF0623BB-F0BF-141B-418F-EA92CAC1BADB}"/>
          </ac:picMkLst>
        </pc:picChg>
      </pc:sldChg>
      <pc:sldChg chg="addSp delSp modSp new mod ord setBg modClrScheme setClrOvrMap chgLayout">
        <pc:chgData name="Chris/Ale Palacios/Garza" userId="6f5617f3a9df37ec" providerId="LiveId" clId="{CEE295C0-4591-43EB-BCFA-CAEACF65B475}" dt="2024-12-25T23:01:29.142" v="705"/>
        <pc:sldMkLst>
          <pc:docMk/>
          <pc:sldMk cId="3299129099" sldId="328"/>
        </pc:sldMkLst>
        <pc:spChg chg="add mod or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" creationId="{784E3CDB-8F10-031F-0251-2F78B559EADB}"/>
          </ac:spMkLst>
        </pc:spChg>
        <pc:spChg chg="add del mod">
          <ac:chgData name="Chris/Ale Palacios/Garza" userId="6f5617f3a9df37ec" providerId="LiveId" clId="{CEE295C0-4591-43EB-BCFA-CAEACF65B475}" dt="2024-12-25T22:01:27.521" v="581" actId="931"/>
          <ac:spMkLst>
            <pc:docMk/>
            <pc:sldMk cId="3299129099" sldId="328"/>
            <ac:spMk id="3" creationId="{F3725DD2-893C-60FB-E0D3-A67321367FBE}"/>
          </ac:spMkLst>
        </pc:spChg>
        <pc:spChg chg="add del mod">
          <ac:chgData name="Chris/Ale Palacios/Garza" userId="6f5617f3a9df37ec" providerId="LiveId" clId="{CEE295C0-4591-43EB-BCFA-CAEACF65B475}" dt="2024-12-25T22:04:52.660" v="587" actId="478"/>
          <ac:spMkLst>
            <pc:docMk/>
            <pc:sldMk cId="3299129099" sldId="328"/>
            <ac:spMk id="4" creationId="{FD230B09-B0B9-7A94-2429-3C1970732D7E}"/>
          </ac:spMkLst>
        </pc:spChg>
        <pc:spChg chg="add del mod">
          <ac:chgData name="Chris/Ale Palacios/Garza" userId="6f5617f3a9df37ec" providerId="LiveId" clId="{CEE295C0-4591-43EB-BCFA-CAEACF65B475}" dt="2024-12-25T22:04:45.762" v="586" actId="931"/>
          <ac:spMkLst>
            <pc:docMk/>
            <pc:sldMk cId="3299129099" sldId="328"/>
            <ac:spMk id="10" creationId="{FAFE56C4-5A97-2BB8-3003-A16D542E5CA0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1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3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00.371" v="588" actId="26606"/>
          <ac:grpSpMkLst>
            <pc:docMk/>
            <pc:sldMk cId="3299129099" sldId="328"/>
            <ac:grpSpMk id="17" creationId="{6503EB0F-2257-4A3E-A73B-E1DE769B459F}"/>
          </ac:grpSpMkLst>
        </pc:grpChg>
        <pc:picChg chg="add del mod">
          <ac:chgData name="Chris/Ale Palacios/Garza" userId="6f5617f3a9df37ec" providerId="LiveId" clId="{CEE295C0-4591-43EB-BCFA-CAEACF65B475}" dt="2024-12-25T22:04:23.610" v="585" actId="478"/>
          <ac:picMkLst>
            <pc:docMk/>
            <pc:sldMk cId="3299129099" sldId="328"/>
            <ac:picMk id="6" creationId="{37F1C9D1-2476-1C8C-2CA4-DEAC998D9D26}"/>
          </ac:picMkLst>
        </pc:picChg>
        <pc:picChg chg="add del mod">
          <ac:chgData name="Chris/Ale Palacios/Garza" userId="6f5617f3a9df37ec" providerId="LiveId" clId="{CEE295C0-4591-43EB-BCFA-CAEACF65B475}" dt="2024-12-25T22:04:22.868" v="584" actId="478"/>
          <ac:picMkLst>
            <pc:docMk/>
            <pc:sldMk cId="3299129099" sldId="328"/>
            <ac:picMk id="8" creationId="{D73BB132-A9C9-2D61-14BF-531731A72AB5}"/>
          </ac:picMkLst>
        </pc:picChg>
        <pc:picChg chg="add mod">
          <ac:chgData name="Chris/Ale Palacios/Garza" userId="6f5617f3a9df37ec" providerId="LiveId" clId="{CEE295C0-4591-43EB-BCFA-CAEACF65B475}" dt="2024-12-25T22:05:00.371" v="588" actId="26606"/>
          <ac:picMkLst>
            <pc:docMk/>
            <pc:sldMk cId="3299129099" sldId="328"/>
            <ac:picMk id="12" creationId="{B68C918A-113D-5F0D-FEF1-6A1B324F3E29}"/>
          </ac:picMkLst>
        </pc:picChg>
      </pc:sldChg>
      <pc:sldChg chg="new del">
        <pc:chgData name="Chris/Ale Palacios/Garza" userId="6f5617f3a9df37ec" providerId="LiveId" clId="{CEE295C0-4591-43EB-BCFA-CAEACF65B475}" dt="2024-12-25T22:44:40.336" v="597" actId="47"/>
        <pc:sldMkLst>
          <pc:docMk/>
          <pc:sldMk cId="1304730488" sldId="329"/>
        </pc:sldMkLst>
      </pc:sldChg>
      <pc:sldChg chg="addSp delSp modSp add mod ord setBg addAnim setClrOvrMap delDesignElem">
        <pc:chgData name="Chris/Ale Palacios/Garza" userId="6f5617f3a9df37ec" providerId="LiveId" clId="{CEE295C0-4591-43EB-BCFA-CAEACF65B475}" dt="2024-12-25T22:46:52.234" v="626"/>
        <pc:sldMkLst>
          <pc:docMk/>
          <pc:sldMk cId="3187632844" sldId="330"/>
        </pc:sldMkLst>
        <pc:spChg chg="mod or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2" creationId="{E347FDC2-B3F1-1070-389A-C581DCD81D23}"/>
          </ac:spMkLst>
        </pc:spChg>
        <pc:spChg chg="add del mod">
          <ac:chgData name="Chris/Ale Palacios/Garza" userId="6f5617f3a9df37ec" providerId="LiveId" clId="{CEE295C0-4591-43EB-BCFA-CAEACF65B475}" dt="2024-12-25T22:46:39.590" v="622" actId="931"/>
          <ac:spMkLst>
            <pc:docMk/>
            <pc:sldMk cId="3187632844" sldId="330"/>
            <ac:spMk id="4" creationId="{4C53B65D-164D-71F7-E6BA-9D4631E6051F}"/>
          </ac:spMkLst>
        </pc:spChg>
        <pc:spChg chg="del">
          <ac:chgData name="Chris/Ale Palacios/Garza" userId="6f5617f3a9df37ec" providerId="LiveId" clId="{CEE295C0-4591-43EB-BCFA-CAEACF65B475}" dt="2024-12-25T22:44:35.971" v="596"/>
          <ac:spMkLst>
            <pc:docMk/>
            <pc:sldMk cId="3187632844" sldId="330"/>
            <ac:spMk id="7" creationId="{639B212E-E79A-8380-06F7-ADCED9572693}"/>
          </ac:spMkLst>
        </pc:spChg>
        <pc:spChg chg="del">
          <ac:chgData name="Chris/Ale Palacios/Garza" userId="6f5617f3a9df37ec" providerId="LiveId" clId="{CEE295C0-4591-43EB-BCFA-CAEACF65B475}" dt="2024-12-25T22:44:35.971" v="596"/>
          <ac:spMkLst>
            <pc:docMk/>
            <pc:sldMk cId="3187632844" sldId="330"/>
            <ac:spMk id="14" creationId="{C2A1EC4A-389C-7F3D-0D13-4DEAACEC2BC5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7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9" creationId="{491A5E26-1F21-459D-8C03-ADB057B09066}"/>
          </ac:spMkLst>
        </pc:spChg>
        <pc:grpChg chg="del">
          <ac:chgData name="Chris/Ale Palacios/Garza" userId="6f5617f3a9df37ec" providerId="LiveId" clId="{CEE295C0-4591-43EB-BCFA-CAEACF65B475}" dt="2024-12-25T22:44:35.971" v="596"/>
          <ac:grpSpMkLst>
            <pc:docMk/>
            <pc:sldMk cId="3187632844" sldId="330"/>
            <ac:grpSpMk id="10" creationId="{32A06B82-E7D9-7D02-7AF4-21FF726E7256}"/>
          </ac:grpSpMkLst>
        </pc:grpChg>
        <pc:grpChg chg="add">
          <ac:chgData name="Chris/Ale Palacios/Garza" userId="6f5617f3a9df37ec" providerId="LiveId" clId="{CEE295C0-4591-43EB-BCFA-CAEACF65B475}" dt="2024-12-25T22:46:44.310" v="623" actId="26606"/>
          <ac:grpSpMkLst>
            <pc:docMk/>
            <pc:sldMk cId="3187632844" sldId="330"/>
            <ac:grpSpMk id="13" creationId="{6503EB0F-2257-4A3E-A73B-E1DE769B459F}"/>
          </ac:grpSpMkLst>
        </pc:grpChg>
        <pc:picChg chg="del">
          <ac:chgData name="Chris/Ale Palacios/Garza" userId="6f5617f3a9df37ec" providerId="LiveId" clId="{CEE295C0-4591-43EB-BCFA-CAEACF65B475}" dt="2024-12-25T22:44:50.794" v="621" actId="478"/>
          <ac:picMkLst>
            <pc:docMk/>
            <pc:sldMk cId="3187632844" sldId="330"/>
            <ac:picMk id="5" creationId="{EF1A1A06-BDB9-1E23-7713-C7DC14D851E7}"/>
          </ac:picMkLst>
        </pc:picChg>
        <pc:picChg chg="add mod">
          <ac:chgData name="Chris/Ale Palacios/Garza" userId="6f5617f3a9df37ec" providerId="LiveId" clId="{CEE295C0-4591-43EB-BCFA-CAEACF65B475}" dt="2024-12-25T22:46:44.310" v="623" actId="26606"/>
          <ac:picMkLst>
            <pc:docMk/>
            <pc:sldMk cId="3187632844" sldId="330"/>
            <ac:picMk id="8" creationId="{DC7E5C8B-9EA3-C6E7-1AFF-64E80A167C3D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3:35:21.430" v="1659" actId="26606"/>
        <pc:sldMkLst>
          <pc:docMk/>
          <pc:sldMk cId="1944908924" sldId="331"/>
        </pc:sldMkLst>
        <pc:spChg chg="mod or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2" creationId="{6C8084BF-BAD0-C722-61D5-E47E632390AD}"/>
          </ac:spMkLst>
        </pc:spChg>
        <pc:spChg chg="add del mod">
          <ac:chgData name="Chris/Ale Palacios/Garza" userId="6f5617f3a9df37ec" providerId="LiveId" clId="{CEE295C0-4591-43EB-BCFA-CAEACF65B475}" dt="2024-12-25T22:48:25.769" v="640" actId="931"/>
          <ac:spMkLst>
            <pc:docMk/>
            <pc:sldMk cId="1944908924" sldId="331"/>
            <ac:spMk id="4" creationId="{A8047457-E342-BC57-3250-C3835AAEA3B3}"/>
          </ac:spMkLst>
        </pc:spChg>
        <pc:spChg chg="add del">
          <ac:chgData name="Chris/Ale Palacios/Garza" userId="6f5617f3a9df37ec" providerId="LiveId" clId="{CEE295C0-4591-43EB-BCFA-CAEACF65B475}" dt="2024-12-25T22:48:55.599" v="644" actId="26606"/>
          <ac:spMkLst>
            <pc:docMk/>
            <pc:sldMk cId="1944908924" sldId="331"/>
            <ac:spMk id="10" creationId="{491A5E26-1F21-459D-8C03-ADB057B09066}"/>
          </ac:spMkLst>
        </pc:spChg>
        <pc:spChg chg="add del mod">
          <ac:chgData name="Chris/Ale Palacios/Garza" userId="6f5617f3a9df37ec" providerId="LiveId" clId="{CEE295C0-4591-43EB-BCFA-CAEACF65B475}" dt="2024-12-25T22:48:52.589" v="643" actId="931"/>
          <ac:spMkLst>
            <pc:docMk/>
            <pc:sldMk cId="1944908924" sldId="331"/>
            <ac:spMk id="14" creationId="{034D680F-584B-D2B7-429E-6F1AA0486FCB}"/>
          </ac:spMkLst>
        </pc:spChg>
        <pc:spChg chg="add del">
          <ac:chgData name="Chris/Ale Palacios/Garza" userId="6f5617f3a9df37ec" providerId="LiveId" clId="{CEE295C0-4591-43EB-BCFA-CAEACF65B475}" dt="2024-12-25T22:48:55.599" v="644" actId="26606"/>
          <ac:spMkLst>
            <pc:docMk/>
            <pc:sldMk cId="1944908924" sldId="331"/>
            <ac:spMk id="15" creationId="{670D6F2B-93AF-47D6-9378-5E54BE0AC69F}"/>
          </ac:spMkLst>
        </pc:spChg>
        <pc:spChg chg="del">
          <ac:chgData name="Chris/Ale Palacios/Garza" userId="6f5617f3a9df37ec" providerId="LiveId" clId="{CEE295C0-4591-43EB-BCFA-CAEACF65B475}" dt="2024-12-25T22:47:19.608" v="633"/>
          <ac:spMkLst>
            <pc:docMk/>
            <pc:sldMk cId="1944908924" sldId="331"/>
            <ac:spMk id="17" creationId="{B9F7C3F5-4C3E-1CF0-63F3-05D02A5B79EB}"/>
          </ac:spMkLst>
        </pc:spChg>
        <pc:spChg chg="del">
          <ac:chgData name="Chris/Ale Palacios/Garza" userId="6f5617f3a9df37ec" providerId="LiveId" clId="{CEE295C0-4591-43EB-BCFA-CAEACF65B475}" dt="2024-12-25T22:47:19.608" v="633"/>
          <ac:spMkLst>
            <pc:docMk/>
            <pc:sldMk cId="1944908924" sldId="331"/>
            <ac:spMk id="19" creationId="{DCE27890-AD0F-3BE0-9D1E-414AF9B24BC1}"/>
          </ac:spMkLst>
        </pc:spChg>
        <pc:spChg chg="add del mod">
          <ac:chgData name="Chris/Ale Palacios/Garza" userId="6f5617f3a9df37ec" providerId="LiveId" clId="{CEE295C0-4591-43EB-BCFA-CAEACF65B475}" dt="2024-12-25T23:35:18.829" v="1658" actId="931"/>
          <ac:spMkLst>
            <pc:docMk/>
            <pc:sldMk cId="1944908924" sldId="331"/>
            <ac:spMk id="21" creationId="{D5DAA326-9DD1-EA6F-D47B-801DBB4F4517}"/>
          </ac:spMkLst>
        </pc:spChg>
        <pc:spChg chg="add del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27" creationId="{670D6F2B-93AF-47D6-9378-5E54BE0AC69F}"/>
          </ac:spMkLst>
        </pc:spChg>
        <pc:spChg chg="add del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29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38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40" creationId="{491A5E26-1F21-459D-8C03-ADB057B09066}"/>
          </ac:spMkLst>
        </pc:spChg>
        <pc:grpChg chg="add del">
          <ac:chgData name="Chris/Ale Palacios/Garza" userId="6f5617f3a9df37ec" providerId="LiveId" clId="{CEE295C0-4591-43EB-BCFA-CAEACF65B475}" dt="2024-12-25T22:48:55.599" v="644" actId="26606"/>
          <ac:grpSpMkLst>
            <pc:docMk/>
            <pc:sldMk cId="1944908924" sldId="331"/>
            <ac:grpSpMk id="11" creationId="{6503EB0F-2257-4A3E-A73B-E1DE769B459F}"/>
          </ac:grpSpMkLst>
        </pc:grpChg>
        <pc:grpChg chg="del">
          <ac:chgData name="Chris/Ale Palacios/Garza" userId="6f5617f3a9df37ec" providerId="LiveId" clId="{CEE295C0-4591-43EB-BCFA-CAEACF65B475}" dt="2024-12-25T22:47:19.608" v="633"/>
          <ac:grpSpMkLst>
            <pc:docMk/>
            <pc:sldMk cId="1944908924" sldId="331"/>
            <ac:grpSpMk id="13" creationId="{F9B5F60C-1C82-1C45-A611-D786A75C28E8}"/>
          </ac:grpSpMkLst>
        </pc:grpChg>
        <pc:grpChg chg="add del">
          <ac:chgData name="Chris/Ale Palacios/Garza" userId="6f5617f3a9df37ec" providerId="LiveId" clId="{CEE295C0-4591-43EB-BCFA-CAEACF65B475}" dt="2024-12-25T23:35:21.430" v="1659" actId="26606"/>
          <ac:grpSpMkLst>
            <pc:docMk/>
            <pc:sldMk cId="1944908924" sldId="331"/>
            <ac:grpSpMk id="23" creationId="{6503EB0F-2257-4A3E-A73B-E1DE769B459F}"/>
          </ac:grpSpMkLst>
        </pc:grpChg>
        <pc:grpChg chg="add">
          <ac:chgData name="Chris/Ale Palacios/Garza" userId="6f5617f3a9df37ec" providerId="LiveId" clId="{CEE295C0-4591-43EB-BCFA-CAEACF65B475}" dt="2024-12-25T23:35:21.430" v="1659" actId="26606"/>
          <ac:grpSpMkLst>
            <pc:docMk/>
            <pc:sldMk cId="1944908924" sldId="331"/>
            <ac:grpSpMk id="34" creationId="{6503EB0F-2257-4A3E-A73B-E1DE769B459F}"/>
          </ac:grpSpMkLst>
        </pc:grpChg>
        <pc:picChg chg="add del mod">
          <ac:chgData name="Chris/Ale Palacios/Garza" userId="6f5617f3a9df37ec" providerId="LiveId" clId="{CEE295C0-4591-43EB-BCFA-CAEACF65B475}" dt="2024-12-25T22:48:35.180" v="642" actId="478"/>
          <ac:picMkLst>
            <pc:docMk/>
            <pc:sldMk cId="1944908924" sldId="331"/>
            <ac:picMk id="6" creationId="{A4764B5F-3D4F-4AC7-EE71-5C99961EF1E7}"/>
          </ac:picMkLst>
        </pc:picChg>
        <pc:picChg chg="del">
          <ac:chgData name="Chris/Ale Palacios/Garza" userId="6f5617f3a9df37ec" providerId="LiveId" clId="{CEE295C0-4591-43EB-BCFA-CAEACF65B475}" dt="2024-12-25T22:47:31.573" v="639" actId="478"/>
          <ac:picMkLst>
            <pc:docMk/>
            <pc:sldMk cId="1944908924" sldId="331"/>
            <ac:picMk id="8" creationId="{7E49FC2D-F3DC-D3A4-706E-B1E3B0B6441B}"/>
          </ac:picMkLst>
        </pc:picChg>
        <pc:picChg chg="add del mod">
          <ac:chgData name="Chris/Ale Palacios/Garza" userId="6f5617f3a9df37ec" providerId="LiveId" clId="{CEE295C0-4591-43EB-BCFA-CAEACF65B475}" dt="2024-12-25T23:34:36.579" v="1657" actId="478"/>
          <ac:picMkLst>
            <pc:docMk/>
            <pc:sldMk cId="1944908924" sldId="331"/>
            <ac:picMk id="18" creationId="{856EC180-79BD-5745-4700-E3EB1FA0D682}"/>
          </ac:picMkLst>
        </pc:picChg>
        <pc:picChg chg="add mod">
          <ac:chgData name="Chris/Ale Palacios/Garza" userId="6f5617f3a9df37ec" providerId="LiveId" clId="{CEE295C0-4591-43EB-BCFA-CAEACF65B475}" dt="2024-12-25T23:35:21.430" v="1659" actId="26606"/>
          <ac:picMkLst>
            <pc:docMk/>
            <pc:sldMk cId="1944908924" sldId="331"/>
            <ac:picMk id="26" creationId="{E2F59A9A-7505-0EFB-A1DA-162E1B48CF6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0:38.671" v="666" actId="20577"/>
        <pc:sldMkLst>
          <pc:docMk/>
          <pc:sldMk cId="848439684" sldId="332"/>
        </pc:sldMkLst>
        <pc:spChg chg="mod ord">
          <ac:chgData name="Chris/Ale Palacios/Garza" userId="6f5617f3a9df37ec" providerId="LiveId" clId="{CEE295C0-4591-43EB-BCFA-CAEACF65B475}" dt="2024-12-25T22:50:38.671" v="666" actId="20577"/>
          <ac:spMkLst>
            <pc:docMk/>
            <pc:sldMk cId="848439684" sldId="332"/>
            <ac:spMk id="2" creationId="{CC5537C7-7EB0-36EC-7BC5-05D859827701}"/>
          </ac:spMkLst>
        </pc:spChg>
        <pc:spChg chg="add del mod">
          <ac:chgData name="Chris/Ale Palacios/Garza" userId="6f5617f3a9df37ec" providerId="LiveId" clId="{CEE295C0-4591-43EB-BCFA-CAEACF65B475}" dt="2024-12-25T22:50:17.038" v="651" actId="931"/>
          <ac:spMkLst>
            <pc:docMk/>
            <pc:sldMk cId="848439684" sldId="332"/>
            <ac:spMk id="4" creationId="{91DE2DA0-8D89-281A-5B73-3E064A1E12E7}"/>
          </ac:spMkLst>
        </pc:spChg>
        <pc:spChg chg="add del mod">
          <ac:chgData name="Chris/Ale Palacios/Garza" userId="6f5617f3a9df37ec" providerId="LiveId" clId="{CEE295C0-4591-43EB-BCFA-CAEACF65B475}" dt="2024-12-25T22:50:32.869" v="653" actId="931"/>
          <ac:spMkLst>
            <pc:docMk/>
            <pc:sldMk cId="848439684" sldId="332"/>
            <ac:spMk id="10" creationId="{D0F993A3-521E-633C-6643-4D56A7789C8E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15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21" creationId="{670D6F2B-93AF-47D6-9378-5E54BE0AC69F}"/>
          </ac:spMkLst>
        </pc:spChg>
        <pc:spChg chg="del">
          <ac:chgData name="Chris/Ale Palacios/Garza" userId="6f5617f3a9df37ec" providerId="LiveId" clId="{CEE295C0-4591-43EB-BCFA-CAEACF65B475}" dt="2024-12-25T22:49:28.954" v="649"/>
          <ac:spMkLst>
            <pc:docMk/>
            <pc:sldMk cId="848439684" sldId="332"/>
            <ac:spMk id="27" creationId="{7412399A-5A66-9F54-3247-B0B624569232}"/>
          </ac:spMkLst>
        </pc:spChg>
        <pc:spChg chg="del">
          <ac:chgData name="Chris/Ale Palacios/Garza" userId="6f5617f3a9df37ec" providerId="LiveId" clId="{CEE295C0-4591-43EB-BCFA-CAEACF65B475}" dt="2024-12-25T22:49:28.954" v="649"/>
          <ac:spMkLst>
            <pc:docMk/>
            <pc:sldMk cId="848439684" sldId="332"/>
            <ac:spMk id="29" creationId="{4E2B8A5B-229B-AB0E-3AC1-DD957F5EA10A}"/>
          </ac:spMkLst>
        </pc:spChg>
        <pc:grpChg chg="add">
          <ac:chgData name="Chris/Ale Palacios/Garza" userId="6f5617f3a9df37ec" providerId="LiveId" clId="{CEE295C0-4591-43EB-BCFA-CAEACF65B475}" dt="2024-12-25T22:50:35.043" v="654" actId="26606"/>
          <ac:grpSpMkLst>
            <pc:docMk/>
            <pc:sldMk cId="848439684" sldId="332"/>
            <ac:grpSpMk id="17" creationId="{6503EB0F-2257-4A3E-A73B-E1DE769B459F}"/>
          </ac:grpSpMkLst>
        </pc:grpChg>
        <pc:grpChg chg="del">
          <ac:chgData name="Chris/Ale Palacios/Garza" userId="6f5617f3a9df37ec" providerId="LiveId" clId="{CEE295C0-4591-43EB-BCFA-CAEACF65B475}" dt="2024-12-25T22:49:28.954" v="649"/>
          <ac:grpSpMkLst>
            <pc:docMk/>
            <pc:sldMk cId="848439684" sldId="332"/>
            <ac:grpSpMk id="23" creationId="{B709F383-A0D2-EF97-DCF1-DD3480CCAB19}"/>
          </ac:grpSpMkLst>
        </pc:grpChg>
        <pc:picChg chg="add del mod">
          <ac:chgData name="Chris/Ale Palacios/Garza" userId="6f5617f3a9df37ec" providerId="LiveId" clId="{CEE295C0-4591-43EB-BCFA-CAEACF65B475}" dt="2024-12-25T22:50:20.381" v="652" actId="478"/>
          <ac:picMkLst>
            <pc:docMk/>
            <pc:sldMk cId="848439684" sldId="332"/>
            <ac:picMk id="6" creationId="{96813888-7570-BE51-0A73-E6D05A3EE0C6}"/>
          </ac:picMkLst>
        </pc:picChg>
        <pc:picChg chg="add del mod">
          <ac:chgData name="Chris/Ale Palacios/Garza" userId="6f5617f3a9df37ec" providerId="LiveId" clId="{CEE295C0-4591-43EB-BCFA-CAEACF65B475}" dt="2024-12-25T22:50:20.381" v="652" actId="478"/>
          <ac:picMkLst>
            <pc:docMk/>
            <pc:sldMk cId="848439684" sldId="332"/>
            <ac:picMk id="8" creationId="{3B513469-2E52-5F9D-1DD9-27A02BFBEEEB}"/>
          </ac:picMkLst>
        </pc:picChg>
        <pc:picChg chg="add mod">
          <ac:chgData name="Chris/Ale Palacios/Garza" userId="6f5617f3a9df37ec" providerId="LiveId" clId="{CEE295C0-4591-43EB-BCFA-CAEACF65B475}" dt="2024-12-25T22:50:35.043" v="654" actId="26606"/>
          <ac:picMkLst>
            <pc:docMk/>
            <pc:sldMk cId="848439684" sldId="332"/>
            <ac:picMk id="12" creationId="{38B82A12-7AF5-E4A7-E72E-E042D9208E9E}"/>
          </ac:picMkLst>
        </pc:picChg>
        <pc:picChg chg="del">
          <ac:chgData name="Chris/Ale Palacios/Garza" userId="6f5617f3a9df37ec" providerId="LiveId" clId="{CEE295C0-4591-43EB-BCFA-CAEACF65B475}" dt="2024-12-25T22:49:34.439" v="650" actId="478"/>
          <ac:picMkLst>
            <pc:docMk/>
            <pc:sldMk cId="848439684" sldId="332"/>
            <ac:picMk id="18" creationId="{C1CA6E52-1D95-9028-FBB3-AA713B08B921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2:21.581" v="680" actId="20577"/>
        <pc:sldMkLst>
          <pc:docMk/>
          <pc:sldMk cId="1743575322" sldId="333"/>
        </pc:sldMkLst>
        <pc:spChg chg="mod ord">
          <ac:chgData name="Chris/Ale Palacios/Garza" userId="6f5617f3a9df37ec" providerId="LiveId" clId="{CEE295C0-4591-43EB-BCFA-CAEACF65B475}" dt="2024-12-25T22:52:21.581" v="680" actId="20577"/>
          <ac:spMkLst>
            <pc:docMk/>
            <pc:sldMk cId="1743575322" sldId="333"/>
            <ac:spMk id="2" creationId="{FA1E8725-F101-D3F6-5DCF-2D00472034EB}"/>
          </ac:spMkLst>
        </pc:spChg>
        <pc:spChg chg="add del mod">
          <ac:chgData name="Chris/Ale Palacios/Garza" userId="6f5617f3a9df37ec" providerId="LiveId" clId="{CEE295C0-4591-43EB-BCFA-CAEACF65B475}" dt="2024-12-25T22:52:06.717" v="670" actId="931"/>
          <ac:spMkLst>
            <pc:docMk/>
            <pc:sldMk cId="1743575322" sldId="333"/>
            <ac:spMk id="4" creationId="{61540011-5FC4-3E4B-E14F-B4464C2E7685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9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10" creationId="{491A5E26-1F21-459D-8C03-ADB057B09066}"/>
          </ac:spMkLst>
        </pc:spChg>
        <pc:spChg chg="del">
          <ac:chgData name="Chris/Ale Palacios/Garza" userId="6f5617f3a9df37ec" providerId="LiveId" clId="{CEE295C0-4591-43EB-BCFA-CAEACF65B475}" dt="2024-12-25T22:50:49.514" v="668"/>
          <ac:spMkLst>
            <pc:docMk/>
            <pc:sldMk cId="1743575322" sldId="333"/>
            <ac:spMk id="15" creationId="{169B7CD2-4021-04D9-36CA-BCF41C736D72}"/>
          </ac:spMkLst>
        </pc:spChg>
        <pc:spChg chg="del">
          <ac:chgData name="Chris/Ale Palacios/Garza" userId="6f5617f3a9df37ec" providerId="LiveId" clId="{CEE295C0-4591-43EB-BCFA-CAEACF65B475}" dt="2024-12-25T22:50:49.514" v="668"/>
          <ac:spMkLst>
            <pc:docMk/>
            <pc:sldMk cId="1743575322" sldId="333"/>
            <ac:spMk id="21" creationId="{75ED1B37-E791-CD0E-585A-B8BCB2486525}"/>
          </ac:spMkLst>
        </pc:spChg>
        <pc:grpChg chg="add">
          <ac:chgData name="Chris/Ale Palacios/Garza" userId="6f5617f3a9df37ec" providerId="LiveId" clId="{CEE295C0-4591-43EB-BCFA-CAEACF65B475}" dt="2024-12-25T22:52:09.062" v="671" actId="26606"/>
          <ac:grpSpMkLst>
            <pc:docMk/>
            <pc:sldMk cId="1743575322" sldId="333"/>
            <ac:grpSpMk id="11" creationId="{6503EB0F-2257-4A3E-A73B-E1DE769B459F}"/>
          </ac:grpSpMkLst>
        </pc:grpChg>
        <pc:grpChg chg="del">
          <ac:chgData name="Chris/Ale Palacios/Garza" userId="6f5617f3a9df37ec" providerId="LiveId" clId="{CEE295C0-4591-43EB-BCFA-CAEACF65B475}" dt="2024-12-25T22:50:49.514" v="668"/>
          <ac:grpSpMkLst>
            <pc:docMk/>
            <pc:sldMk cId="1743575322" sldId="333"/>
            <ac:grpSpMk id="17" creationId="{F990C17A-25BE-F906-1CC1-92D41E79D5B0}"/>
          </ac:grpSpMkLst>
        </pc:grpChg>
        <pc:picChg chg="add mod">
          <ac:chgData name="Chris/Ale Palacios/Garza" userId="6f5617f3a9df37ec" providerId="LiveId" clId="{CEE295C0-4591-43EB-BCFA-CAEACF65B475}" dt="2024-12-25T22:52:09.062" v="671" actId="26606"/>
          <ac:picMkLst>
            <pc:docMk/>
            <pc:sldMk cId="1743575322" sldId="333"/>
            <ac:picMk id="6" creationId="{26D41AC4-9A52-B1B0-67C1-83C49EBB72E6}"/>
          </ac:picMkLst>
        </pc:picChg>
        <pc:picChg chg="del">
          <ac:chgData name="Chris/Ale Palacios/Garza" userId="6f5617f3a9df37ec" providerId="LiveId" clId="{CEE295C0-4591-43EB-BCFA-CAEACF65B475}" dt="2024-12-25T22:51:14.296" v="669" actId="478"/>
          <ac:picMkLst>
            <pc:docMk/>
            <pc:sldMk cId="1743575322" sldId="333"/>
            <ac:picMk id="12" creationId="{3D93739E-56A5-C619-3799-469BC3F6C7FE}"/>
          </ac:picMkLst>
        </pc:picChg>
      </pc:sldChg>
      <pc:sldChg chg="addSp delSp modSp new mod setBg modClrScheme setClrOvrMap chgLayout">
        <pc:chgData name="Chris/Ale Palacios/Garza" userId="6f5617f3a9df37ec" providerId="LiveId" clId="{CEE295C0-4591-43EB-BCFA-CAEACF65B475}" dt="2024-12-26T00:08:26.199" v="2402" actId="26606"/>
        <pc:sldMkLst>
          <pc:docMk/>
          <pc:sldMk cId="98956633" sldId="334"/>
        </pc:sldMkLst>
        <pc:spChg chg="mod ord">
          <ac:chgData name="Chris/Ale Palacios/Garza" userId="6f5617f3a9df37ec" providerId="LiveId" clId="{CEE295C0-4591-43EB-BCFA-CAEACF65B475}" dt="2024-12-26T00:06:01.658" v="2394" actId="26606"/>
          <ac:spMkLst>
            <pc:docMk/>
            <pc:sldMk cId="98956633" sldId="334"/>
            <ac:spMk id="2" creationId="{7C8FABE7-8ECC-AC95-B75B-DA93FAA8BBA2}"/>
          </ac:spMkLst>
        </pc:spChg>
        <pc:spChg chg="del">
          <ac:chgData name="Chris/Ale Palacios/Garza" userId="6f5617f3a9df37ec" providerId="LiveId" clId="{CEE295C0-4591-43EB-BCFA-CAEACF65B475}" dt="2024-12-25T23:52:38.450" v="1925"/>
          <ac:spMkLst>
            <pc:docMk/>
            <pc:sldMk cId="98956633" sldId="334"/>
            <ac:spMk id="3" creationId="{56B4286E-8ACF-54B4-88DE-66D3F579955B}"/>
          </ac:spMkLst>
        </pc:spChg>
        <pc:spChg chg="add del mod ord">
          <ac:chgData name="Chris/Ale Palacios/Garza" userId="6f5617f3a9df37ec" providerId="LiveId" clId="{CEE295C0-4591-43EB-BCFA-CAEACF65B475}" dt="2024-12-25T23:58:57.918" v="1927" actId="700"/>
          <ac:spMkLst>
            <pc:docMk/>
            <pc:sldMk cId="98956633" sldId="334"/>
            <ac:spMk id="6" creationId="{51D43BA7-AF2F-6921-C603-5E2E9236A192}"/>
          </ac:spMkLst>
        </pc:spChg>
        <pc:spChg chg="add del mod ord">
          <ac:chgData name="Chris/Ale Palacios/Garza" userId="6f5617f3a9df37ec" providerId="LiveId" clId="{CEE295C0-4591-43EB-BCFA-CAEACF65B475}" dt="2024-12-26T00:00:46.443" v="2251" actId="478"/>
          <ac:spMkLst>
            <pc:docMk/>
            <pc:sldMk cId="98956633" sldId="334"/>
            <ac:spMk id="7" creationId="{376A6CDA-19E6-B950-1855-FDF16BD66EC1}"/>
          </ac:spMkLst>
        </pc:spChg>
        <pc:spChg chg="add del">
          <ac:chgData name="Chris/Ale Palacios/Garza" userId="6f5617f3a9df37ec" providerId="LiveId" clId="{CEE295C0-4591-43EB-BCFA-CAEACF65B475}" dt="2024-12-26T00:06:01.658" v="2394" actId="26606"/>
          <ac:spMkLst>
            <pc:docMk/>
            <pc:sldMk cId="98956633" sldId="334"/>
            <ac:spMk id="24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6T00:06:01.658" v="2394" actId="26606"/>
          <ac:spMkLst>
            <pc:docMk/>
            <pc:sldMk cId="98956633" sldId="334"/>
            <ac:spMk id="35" creationId="{CC28BCC9-4093-4FD5-83EB-7EC297F51396}"/>
          </ac:spMkLst>
        </pc:spChg>
        <pc:spChg chg="add del">
          <ac:chgData name="Chris/Ale Palacios/Garza" userId="6f5617f3a9df37ec" providerId="LiveId" clId="{CEE295C0-4591-43EB-BCFA-CAEACF65B475}" dt="2024-12-26T00:06:01.578" v="2393" actId="26606"/>
          <ac:spMkLst>
            <pc:docMk/>
            <pc:sldMk cId="98956633" sldId="334"/>
            <ac:spMk id="51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6T00:06:01.578" v="2393" actId="26606"/>
          <ac:spMkLst>
            <pc:docMk/>
            <pc:sldMk cId="98956633" sldId="334"/>
            <ac:spMk id="57" creationId="{F9ED434F-8767-46CC-B26B-5AF62FF01E66}"/>
          </ac:spMkLst>
        </pc:spChg>
        <pc:spChg chg="add del">
          <ac:chgData name="Chris/Ale Palacios/Garza" userId="6f5617f3a9df37ec" providerId="LiveId" clId="{CEE295C0-4591-43EB-BCFA-CAEACF65B475}" dt="2024-12-26T00:08:26.199" v="2402" actId="26606"/>
          <ac:spMkLst>
            <pc:docMk/>
            <pc:sldMk cId="98956633" sldId="334"/>
            <ac:spMk id="69" creationId="{6288FC2F-B192-42B2-90BE-517E1039BE0B}"/>
          </ac:spMkLst>
        </pc:spChg>
        <pc:spChg chg="add del">
          <ac:chgData name="Chris/Ale Palacios/Garza" userId="6f5617f3a9df37ec" providerId="LiveId" clId="{CEE295C0-4591-43EB-BCFA-CAEACF65B475}" dt="2024-12-26T00:08:26.199" v="2402" actId="26606"/>
          <ac:spMkLst>
            <pc:docMk/>
            <pc:sldMk cId="98956633" sldId="334"/>
            <ac:spMk id="85" creationId="{6288FC2F-B192-42B2-90BE-517E1039BE0B}"/>
          </ac:spMkLst>
        </pc:spChg>
        <pc:grpChg chg="add del">
          <ac:chgData name="Chris/Ale Palacios/Garza" userId="6f5617f3a9df37ec" providerId="LiveId" clId="{CEE295C0-4591-43EB-BCFA-CAEACF65B475}" dt="2024-12-26T00:06:01.658" v="2394" actId="26606"/>
          <ac:grpSpMkLst>
            <pc:docMk/>
            <pc:sldMk cId="98956633" sldId="334"/>
            <ac:grpSpMk id="13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6T00:06:01.658" v="2394" actId="26606"/>
          <ac:grpSpMkLst>
            <pc:docMk/>
            <pc:sldMk cId="98956633" sldId="334"/>
            <ac:grpSpMk id="26" creationId="{08BCF048-8940-4354-B9EC-5AD74E283CE3}"/>
          </ac:grpSpMkLst>
        </pc:grpChg>
        <pc:grpChg chg="add del">
          <ac:chgData name="Chris/Ale Palacios/Garza" userId="6f5617f3a9df37ec" providerId="LiveId" clId="{CEE295C0-4591-43EB-BCFA-CAEACF65B475}" dt="2024-12-26T00:06:01.578" v="2393" actId="26606"/>
          <ac:grpSpMkLst>
            <pc:docMk/>
            <pc:sldMk cId="98956633" sldId="334"/>
            <ac:grpSpMk id="40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6T00:06:01.578" v="2393" actId="26606"/>
          <ac:grpSpMkLst>
            <pc:docMk/>
            <pc:sldMk cId="98956633" sldId="334"/>
            <ac:grpSpMk id="53" creationId="{2F448CB3-7B4F-45D7-B7C0-DF553DF61453}"/>
          </ac:grpSpMkLst>
        </pc:grpChg>
        <pc:grpChg chg="add del">
          <ac:chgData name="Chris/Ale Palacios/Garza" userId="6f5617f3a9df37ec" providerId="LiveId" clId="{CEE295C0-4591-43EB-BCFA-CAEACF65B475}" dt="2024-12-26T00:08:26.199" v="2402" actId="26606"/>
          <ac:grpSpMkLst>
            <pc:docMk/>
            <pc:sldMk cId="98956633" sldId="334"/>
            <ac:grpSpMk id="59" creationId="{E5D4A15D-C852-47D7-A7E3-7F8FEE9FCA9D}"/>
          </ac:grpSpMkLst>
        </pc:grpChg>
        <pc:grpChg chg="add del">
          <ac:chgData name="Chris/Ale Palacios/Garza" userId="6f5617f3a9df37ec" providerId="LiveId" clId="{CEE295C0-4591-43EB-BCFA-CAEACF65B475}" dt="2024-12-26T00:08:26.199" v="2402" actId="26606"/>
          <ac:grpSpMkLst>
            <pc:docMk/>
            <pc:sldMk cId="98956633" sldId="334"/>
            <ac:grpSpMk id="74" creationId="{E5D4A15D-C852-47D7-A7E3-7F8FEE9FCA9D}"/>
          </ac:grpSpMkLst>
        </pc:grpChg>
        <pc:graphicFrameChg chg="add mod modGraphic">
          <ac:chgData name="Chris/Ale Palacios/Garza" userId="6f5617f3a9df37ec" providerId="LiveId" clId="{CEE295C0-4591-43EB-BCFA-CAEACF65B475}" dt="2024-12-26T00:08:26.199" v="2402" actId="26606"/>
          <ac:graphicFrameMkLst>
            <pc:docMk/>
            <pc:sldMk cId="98956633" sldId="334"/>
            <ac:graphicFrameMk id="9" creationId="{E1997EF8-AB95-570C-AA1C-A84DA86A0A8C}"/>
          </ac:graphicFrameMkLst>
        </pc:graphicFrameChg>
        <pc:picChg chg="add del mod">
          <ac:chgData name="Chris/Ale Palacios/Garza" userId="6f5617f3a9df37ec" providerId="LiveId" clId="{CEE295C0-4591-43EB-BCFA-CAEACF65B475}" dt="2024-12-25T23:52:48.033" v="1926" actId="478"/>
          <ac:picMkLst>
            <pc:docMk/>
            <pc:sldMk cId="98956633" sldId="334"/>
            <ac:picMk id="4" creationId="{DDB2F0D8-0752-F81E-2DE3-FD908930DC5D}"/>
          </ac:picMkLst>
        </pc:picChg>
      </pc:sldChg>
      <pc:sldChg chg="modSp add del mod">
        <pc:chgData name="Chris/Ale Palacios/Garza" userId="6f5617f3a9df37ec" providerId="LiveId" clId="{CEE295C0-4591-43EB-BCFA-CAEACF65B475}" dt="2024-12-25T23:42:42.373" v="1892" actId="47"/>
        <pc:sldMkLst>
          <pc:docMk/>
          <pc:sldMk cId="456041391" sldId="334"/>
        </pc:sldMkLst>
        <pc:spChg chg="mod">
          <ac:chgData name="Chris/Ale Palacios/Garza" userId="6f5617f3a9df37ec" providerId="LiveId" clId="{CEE295C0-4591-43EB-BCFA-CAEACF65B475}" dt="2024-12-25T23:41:46.671" v="1857" actId="20577"/>
          <ac:spMkLst>
            <pc:docMk/>
            <pc:sldMk cId="456041391" sldId="334"/>
            <ac:spMk id="2" creationId="{4F605408-420F-A6DF-F804-A221E348E93E}"/>
          </ac:spMkLst>
        </pc:spChg>
        <pc:spChg chg="mod">
          <ac:chgData name="Chris/Ale Palacios/Garza" userId="6f5617f3a9df37ec" providerId="LiveId" clId="{CEE295C0-4591-43EB-BCFA-CAEACF65B475}" dt="2024-12-25T23:42:22.182" v="1891" actId="20577"/>
          <ac:spMkLst>
            <pc:docMk/>
            <pc:sldMk cId="456041391" sldId="334"/>
            <ac:spMk id="3" creationId="{6327596B-8489-6343-A2B5-BDC0FDC801EE}"/>
          </ac:spMkLst>
        </pc:spChg>
      </pc:sldChg>
      <pc:sldChg chg="new del">
        <pc:chgData name="Chris/Ale Palacios/Garza" userId="6f5617f3a9df37ec" providerId="LiveId" clId="{CEE295C0-4591-43EB-BCFA-CAEACF65B475}" dt="2024-12-26T00:08:45.193" v="2404" actId="47"/>
        <pc:sldMkLst>
          <pc:docMk/>
          <pc:sldMk cId="548196009" sldId="335"/>
        </pc:sldMkLst>
      </pc:sldChg>
      <pc:sldChg chg="new del">
        <pc:chgData name="Chris/Ale Palacios/Garza" userId="6f5617f3a9df37ec" providerId="LiveId" clId="{CEE295C0-4591-43EB-BCFA-CAEACF65B475}" dt="2024-12-26T00:05:49.191" v="2391" actId="47"/>
        <pc:sldMkLst>
          <pc:docMk/>
          <pc:sldMk cId="3266815049" sldId="335"/>
        </pc:sldMkLst>
      </pc:sldChg>
      <pc:sldMasterChg chg="delSldLayout">
        <pc:chgData name="Chris/Ale Palacios/Garza" userId="6f5617f3a9df37ec" providerId="LiveId" clId="{CEE295C0-4591-43EB-BCFA-CAEACF65B475}" dt="2024-12-25T23:45:46.518" v="1905" actId="47"/>
        <pc:sldMasterMkLst>
          <pc:docMk/>
          <pc:sldMasterMk cId="203246230" sldId="2147484143"/>
        </pc:sldMasterMkLst>
        <pc:sldLayoutChg chg="del">
          <pc:chgData name="Chris/Ale Palacios/Garza" userId="6f5617f3a9df37ec" providerId="LiveId" clId="{CEE295C0-4591-43EB-BCFA-CAEACF65B475}" dt="2024-12-25T23:45:41.364" v="1901" actId="47"/>
          <pc:sldLayoutMkLst>
            <pc:docMk/>
            <pc:sldMasterMk cId="203246230" sldId="2147484143"/>
            <pc:sldLayoutMk cId="2946412628" sldId="2147484166"/>
          </pc:sldLayoutMkLst>
        </pc:sldLayoutChg>
        <pc:sldLayoutChg chg="del">
          <pc:chgData name="Chris/Ale Palacios/Garza" userId="6f5617f3a9df37ec" providerId="LiveId" clId="{CEE295C0-4591-43EB-BCFA-CAEACF65B475}" dt="2024-12-25T23:45:46.518" v="1905" actId="47"/>
          <pc:sldLayoutMkLst>
            <pc:docMk/>
            <pc:sldMasterMk cId="203246230" sldId="2147484143"/>
            <pc:sldLayoutMk cId="1791970764" sldId="2147484167"/>
          </pc:sldLayoutMkLst>
        </pc:sldLayoutChg>
        <pc:sldLayoutChg chg="del">
          <pc:chgData name="Chris/Ale Palacios/Garza" userId="6f5617f3a9df37ec" providerId="LiveId" clId="{CEE295C0-4591-43EB-BCFA-CAEACF65B475}" dt="2024-12-25T23:45:39.744" v="1899" actId="47"/>
          <pc:sldLayoutMkLst>
            <pc:docMk/>
            <pc:sldMasterMk cId="203246230" sldId="2147484143"/>
            <pc:sldLayoutMk cId="33207217" sldId="2147484168"/>
          </pc:sldLayoutMkLst>
        </pc:sldLayoutChg>
        <pc:sldLayoutChg chg="del">
          <pc:chgData name="Chris/Ale Palacios/Garza" userId="6f5617f3a9df37ec" providerId="LiveId" clId="{CEE295C0-4591-43EB-BCFA-CAEACF65B475}" dt="2024-12-25T23:45:38.785" v="1898" actId="47"/>
          <pc:sldLayoutMkLst>
            <pc:docMk/>
            <pc:sldMasterMk cId="203246230" sldId="2147484143"/>
            <pc:sldLayoutMk cId="443693125" sldId="2147484169"/>
          </pc:sldLayoutMkLst>
        </pc:sldLayoutChg>
        <pc:sldLayoutChg chg="del">
          <pc:chgData name="Chris/Ale Palacios/Garza" userId="6f5617f3a9df37ec" providerId="LiveId" clId="{CEE295C0-4591-43EB-BCFA-CAEACF65B475}" dt="2024-12-25T23:45:37.874" v="1897" actId="47"/>
          <pc:sldLayoutMkLst>
            <pc:docMk/>
            <pc:sldMasterMk cId="203246230" sldId="2147484143"/>
            <pc:sldLayoutMk cId="622678231" sldId="2147484170"/>
          </pc:sldLayoutMkLst>
        </pc:sldLayoutChg>
        <pc:sldLayoutChg chg="del">
          <pc:chgData name="Chris/Ale Palacios/Garza" userId="6f5617f3a9df37ec" providerId="LiveId" clId="{CEE295C0-4591-43EB-BCFA-CAEACF65B475}" dt="2024-12-25T23:45:36.326" v="1895" actId="47"/>
          <pc:sldLayoutMkLst>
            <pc:docMk/>
            <pc:sldMasterMk cId="203246230" sldId="2147484143"/>
            <pc:sldLayoutMk cId="4224571121" sldId="2147484172"/>
          </pc:sldLayoutMkLst>
        </pc:sldLayoutChg>
      </pc:sldMasterChg>
    </pc:docChg>
  </pc:docChgLst>
  <pc:docChgLst>
    <pc:chgData name="Guest User" providerId="Windows Live" clId="Web-{5BB62306-755C-4193-B1BC-D9D5D81527E8}"/>
    <pc:docChg chg="addSld delSld modSld sldOrd addMainMaster delMainMaster addSection modSection">
      <pc:chgData name="Guest User" userId="" providerId="Windows Live" clId="Web-{5BB62306-755C-4193-B1BC-D9D5D81527E8}" dt="2024-12-24T02:50:41.283" v="924" actId="1076"/>
      <pc:docMkLst>
        <pc:docMk/>
      </pc:docMkLst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724911097" sldId="256"/>
        </pc:sldMkLst>
      </pc:sldChg>
      <pc:sldChg chg="mod ord modClrScheme chgLayout">
        <pc:chgData name="Guest User" userId="" providerId="Windows Live" clId="Web-{5BB62306-755C-4193-B1BC-D9D5D81527E8}" dt="2024-12-24T02:34:08.437" v="181"/>
        <pc:sldMkLst>
          <pc:docMk/>
          <pc:sldMk cId="2020630084" sldId="258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86333496" sldId="259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37485491" sldId="260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1779046658" sldId="261"/>
        </pc:sldMkLst>
      </pc:sldChg>
      <pc:sldChg chg="addSp modSp mod ord modClrScheme chgLayout">
        <pc:chgData name="Guest User" userId="" providerId="Windows Live" clId="Web-{5BB62306-755C-4193-B1BC-D9D5D81527E8}" dt="2024-12-24T02:34:08.437" v="181"/>
        <pc:sldMkLst>
          <pc:docMk/>
          <pc:sldMk cId="539880381" sldId="262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892709512" sldId="263"/>
        </pc:sldMkLst>
      </pc:sldChg>
      <pc:sldChg chg="addSp delSp modSp mod ord modClrScheme chgLayout">
        <pc:chgData name="Guest User" userId="" providerId="Windows Live" clId="Web-{5BB62306-755C-4193-B1BC-D9D5D81527E8}" dt="2024-12-24T02:49:56.750" v="919"/>
        <pc:sldMkLst>
          <pc:docMk/>
          <pc:sldMk cId="645087326" sldId="264"/>
        </pc:sldMkLst>
        <pc:spChg chg="mod">
          <ac:chgData name="Guest User" userId="" providerId="Windows Live" clId="Web-{5BB62306-755C-4193-B1BC-D9D5D81527E8}" dt="2024-12-24T02:18:12.013" v="102" actId="1076"/>
          <ac:spMkLst>
            <pc:docMk/>
            <pc:sldMk cId="645087326" sldId="264"/>
            <ac:spMk id="4" creationId="{60995AB8-96E3-F96F-CB02-1577C41FF8F9}"/>
          </ac:spMkLst>
        </pc:spChg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4173580496" sldId="265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2605971533" sldId="266"/>
        </pc:sldMkLst>
      </pc:sldChg>
      <pc:sldChg chg="addSp delSp modSp new del mod ord setBg modClrScheme setClrOvrMap delDesignElem chgLayout">
        <pc:chgData name="Guest User" userId="" providerId="Windows Live" clId="Web-{5BB62306-755C-4193-B1BC-D9D5D81527E8}" dt="2024-12-24T02:44:34.765" v="917"/>
        <pc:sldMkLst>
          <pc:docMk/>
          <pc:sldMk cId="1131601250" sldId="267"/>
        </pc:sldMkLst>
      </pc:sldChg>
      <pc:sldChg chg="new del ord">
        <pc:chgData name="Guest User" userId="" providerId="Windows Live" clId="Web-{5BB62306-755C-4193-B1BC-D9D5D81527E8}" dt="2024-12-24T02:17:12.120" v="82"/>
        <pc:sldMkLst>
          <pc:docMk/>
          <pc:sldMk cId="3233260360" sldId="268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1644167910" sldId="269"/>
        </pc:sldMkLst>
      </pc:sldChg>
      <pc:sldChg chg="new del">
        <pc:chgData name="Guest User" userId="" providerId="Windows Live" clId="Web-{5BB62306-755C-4193-B1BC-D9D5D81527E8}" dt="2024-12-24T02:17:13.011" v="83"/>
        <pc:sldMkLst>
          <pc:docMk/>
          <pc:sldMk cId="2123730835" sldId="270"/>
        </pc:sldMkLst>
      </pc:sldChg>
      <pc:sldChg chg="addSp modSp new mod ord modClrScheme chgLayout">
        <pc:chgData name="Guest User" userId="" providerId="Windows Live" clId="Web-{5BB62306-755C-4193-B1BC-D9D5D81527E8}" dt="2024-12-24T02:50:41.283" v="924" actId="1076"/>
        <pc:sldMkLst>
          <pc:docMk/>
          <pc:sldMk cId="1333600967" sldId="271"/>
        </pc:sldMkLst>
        <pc:picChg chg="add mod">
          <ac:chgData name="Guest User" userId="" providerId="Windows Live" clId="Web-{5BB62306-755C-4193-B1BC-D9D5D81527E8}" dt="2024-12-24T02:50:41.283" v="924" actId="1076"/>
          <ac:picMkLst>
            <pc:docMk/>
            <pc:sldMk cId="1333600967" sldId="271"/>
            <ac:picMk id="3" creationId="{F39A9CB4-A236-5B5F-44C8-2D0ADAD1ECA4}"/>
          </ac:picMkLst>
        </pc:picChg>
      </pc:sldChg>
      <pc:sldChg chg="addSp modSp new mod modClrScheme chgLayout">
        <pc:chgData name="Guest User" userId="" providerId="Windows Live" clId="Web-{5BB62306-755C-4193-B1BC-D9D5D81527E8}" dt="2024-12-24T02:34:08.437" v="181"/>
        <pc:sldMkLst>
          <pc:docMk/>
          <pc:sldMk cId="3137375102" sldId="272"/>
        </pc:sldMkLst>
      </pc:sldChg>
      <pc:sldChg chg="addSp delSp modSp new mod setBg setClrOvrMap">
        <pc:chgData name="Guest User" userId="" providerId="Windows Live" clId="Web-{5BB62306-755C-4193-B1BC-D9D5D81527E8}" dt="2024-12-24T02:43:53.935" v="916" actId="14100"/>
        <pc:sldMkLst>
          <pc:docMk/>
          <pc:sldMk cId="3826744319" sldId="273"/>
        </pc:sldMkLst>
      </pc:sldChg>
      <pc:sldMasterChg chg="del delSldLayout">
        <pc:chgData name="Guest User" userId="" providerId="Windows Live" clId="Web-{5BB62306-755C-4193-B1BC-D9D5D81527E8}" dt="2024-12-24T02:31:14.976" v="162"/>
        <pc:sldMasterMkLst>
          <pc:docMk/>
          <pc:sldMasterMk cId="3765610814" sldId="2147483648"/>
        </pc:sldMasterMkLst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779478632" sldId="2147483649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547673700" sldId="2147483650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661786941" sldId="2147483651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636061818" sldId="2147483652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446294681" sldId="2147483653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330648410" sldId="2147483654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4087138554" sldId="2147483655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732277671" sldId="2147483656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288826450" sldId="2147483657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096337247" sldId="2147483658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116286453" sldId="214748365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7.680" v="163"/>
        <pc:sldMasterMkLst>
          <pc:docMk/>
          <pc:sldMasterMk cId="1784008538" sldId="2147483660"/>
        </pc:sldMasterMkLst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207637931" sldId="2147483661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633951653" sldId="2147483662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46024544" sldId="2147483663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116707862" sldId="2147483664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385716209" sldId="2147483665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37243180" sldId="2147483666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65174416" sldId="2147483667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151711942" sldId="2147483668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572927709" sldId="2147483669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208143760" sldId="2147483670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605342389" sldId="214748367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9.836" v="164"/>
        <pc:sldMasterMkLst>
          <pc:docMk/>
          <pc:sldMasterMk cId="4033631578" sldId="2147483672"/>
        </pc:sldMasterMkLst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517316793" sldId="2147483673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65716546" sldId="2147483674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508328568" sldId="2147483675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95253675" sldId="2147483676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41454527" sldId="2147483677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733559007" sldId="2147483678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825509172" sldId="2147483679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50596967" sldId="2147483680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291887576" sldId="2147483681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73707929" sldId="2147483682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2889546901" sldId="214748368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22.555" v="165"/>
        <pc:sldMasterMkLst>
          <pc:docMk/>
          <pc:sldMasterMk cId="2102318543" sldId="2147483684"/>
        </pc:sldMasterMkLst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515789019" sldId="2147483685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79051153" sldId="2147483686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612362195" sldId="2147483687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709397951" sldId="2147483688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943450435" sldId="2147483689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491463937" sldId="2147483690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809601627" sldId="2147483691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3516526288" sldId="2147483692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941540208" sldId="2147483693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4278283151" sldId="2147483694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30592842" sldId="214748369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3.197" v="166"/>
        <pc:sldMasterMkLst>
          <pc:docMk/>
          <pc:sldMasterMk cId="1170364374" sldId="2147483696"/>
        </pc:sldMasterMkLst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941524113" sldId="2147483697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837810437" sldId="2147483698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479017896" sldId="2147483699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469136472" sldId="2147483700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153157702" sldId="2147483701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688589171" sldId="2147483702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350203252" sldId="2147483703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824152796" sldId="2147483704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705966246" sldId="2147483705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270180146" sldId="2147483706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033613124" sldId="214748370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6.994" v="167"/>
        <pc:sldMasterMkLst>
          <pc:docMk/>
          <pc:sldMasterMk cId="517296660" sldId="2147483708"/>
        </pc:sldMasterMkLst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38284014" sldId="214748370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798821611" sldId="214748371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64565217" sldId="214748371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3488417" sldId="214748371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75218925" sldId="214748371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2569025" sldId="214748371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96723420" sldId="2147483715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7802953" sldId="2147483716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65120976" sldId="2147483717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2715321" sldId="2147483718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141444938" sldId="214748371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417678113" sldId="214748372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66607556" sldId="214748372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918992692" sldId="214748372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051711234" sldId="214748372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22375775" sldId="214748372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1632428713" sldId="214748372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2.729" v="168"/>
        <pc:sldMasterMkLst>
          <pc:docMk/>
          <pc:sldMasterMk cId="1642839233" sldId="2147483726"/>
        </pc:sldMasterMkLst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531223469" sldId="214748372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4286490913" sldId="214748372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775601139" sldId="214748372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123287458" sldId="214748373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074717884" sldId="214748373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1349525736" sldId="214748373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686381679" sldId="2147483733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333520985" sldId="2147483734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60115933" sldId="2147483735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510047926" sldId="2147483736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719282890" sldId="214748373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657968303" sldId="214748373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166923436" sldId="214748373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410588187" sldId="214748374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864078153" sldId="214748374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41761243" sldId="214748374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262064599" sldId="214748374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9.760" v="169"/>
        <pc:sldMasterMkLst>
          <pc:docMk/>
          <pc:sldMasterMk cId="1165273775" sldId="2147483744"/>
        </pc:sldMasterMkLst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061289818" sldId="214748374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188314165" sldId="214748374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4067877429" sldId="214748374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744883876" sldId="214748374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93910892" sldId="214748374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52597817" sldId="214748375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106955238" sldId="2147483751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62167862" sldId="2147483752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294858695" sldId="2147483753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94114092" sldId="2147483754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331891700" sldId="214748375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585429914" sldId="214748375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19376364" sldId="214748375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843652773" sldId="214748375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517264241" sldId="214748375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43689152" sldId="214748376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717782871" sldId="214748376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26.792" v="170"/>
        <pc:sldMasterMkLst>
          <pc:docMk/>
          <pc:sldMasterMk cId="2864275249" sldId="2147483762"/>
        </pc:sldMasterMkLst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186793721" sldId="214748376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273676362" sldId="214748376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47134677" sldId="214748376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536606471" sldId="214748376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42467393" sldId="214748376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776216406" sldId="214748376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892224270" sldId="2147483769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830779044" sldId="2147483770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66827004" sldId="2147483771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21124924" sldId="2147483772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64681757" sldId="214748377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972469650" sldId="214748377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683225245" sldId="214748377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31903236" sldId="214748377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491191468" sldId="214748377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552166195" sldId="214748377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928055317" sldId="214748377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38.949" v="171"/>
        <pc:sldMasterMkLst>
          <pc:docMk/>
          <pc:sldMasterMk cId="3986441847" sldId="2147483780"/>
        </pc:sldMasterMkLst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564064844" sldId="214748378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51396244" sldId="214748378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701865455" sldId="214748378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62156479" sldId="214748378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86365641" sldId="214748378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23744672" sldId="214748378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801610930" sldId="2147483787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501174619" sldId="2147483788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03985089" sldId="2147483789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415068" sldId="2147483790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960265150" sldId="214748379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566005032" sldId="214748379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4014061346" sldId="214748379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936447830" sldId="214748379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912170676" sldId="214748379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641095834" sldId="214748379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33143057" sldId="214748379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2.059" v="172"/>
        <pc:sldMasterMkLst>
          <pc:docMk/>
          <pc:sldMasterMk cId="2207531090" sldId="2147483798"/>
        </pc:sldMasterMkLst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705275484" sldId="214748379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404655753" sldId="214748380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48988714" sldId="214748380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1135911666" sldId="214748380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46954263" sldId="214748380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27042831" sldId="2147483804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84997145" sldId="2147483805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759064974" sldId="2147483806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852400354" sldId="2147483807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48062740" sldId="2147483808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802117288" sldId="214748380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872420589" sldId="214748381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900145310" sldId="214748381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594168674" sldId="214748381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35604714" sldId="214748381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21748893" sldId="214748381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4.746" v="173"/>
        <pc:sldMasterMkLst>
          <pc:docMk/>
          <pc:sldMasterMk cId="3032742764" sldId="2147483815"/>
        </pc:sldMasterMkLst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99994218" sldId="214748381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95554767" sldId="214748381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776424718" sldId="214748381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570041894" sldId="214748381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042896060" sldId="214748382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5369771" sldId="214748382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510397012" sldId="2147483822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308516937" sldId="2147483823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43108499" sldId="2147483824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379042285" sldId="2147483825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734657161" sldId="214748382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576306193" sldId="214748382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196973611" sldId="214748382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35573874" sldId="214748382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710997471" sldId="214748383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09448847" sldId="214748383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861241486" sldId="214748383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23.388" v="174"/>
        <pc:sldMasterMkLst>
          <pc:docMk/>
          <pc:sldMasterMk cId="57865093" sldId="2147483833"/>
        </pc:sldMasterMkLst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167579677" sldId="214748383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611992854" sldId="214748383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965868153" sldId="214748383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826596555" sldId="214748383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387807991" sldId="214748383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868261837" sldId="214748383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137106" sldId="2147483840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08453757" sldId="2147483841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890172865" sldId="2147483842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982129803" sldId="2147483843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117285352" sldId="214748384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078978373" sldId="214748384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682675483" sldId="214748384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984633209" sldId="214748384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45023741" sldId="214748384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333766729" sldId="214748384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40901770" sldId="214748385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36.701" v="175"/>
        <pc:sldMasterMkLst>
          <pc:docMk/>
          <pc:sldMasterMk cId="2979310021" sldId="2147483851"/>
        </pc:sldMasterMkLst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007072633" sldId="214748385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6210086" sldId="214748385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285600641" sldId="214748385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2745098" sldId="214748385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953278029" sldId="214748385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701511290" sldId="214748385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837189052" sldId="2147483858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303514376" sldId="2147483859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4437117" sldId="2147483860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126370752" sldId="2147483861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275337846" sldId="214748386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830531078" sldId="214748386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78403774" sldId="214748386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623690137" sldId="214748386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8519544" sldId="214748386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690648041" sldId="214748386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75306201" sldId="2147483868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42.170" v="176"/>
        <pc:sldMasterMkLst>
          <pc:docMk/>
          <pc:sldMasterMk cId="2456304974" sldId="2147483869"/>
        </pc:sldMasterMkLst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378821997" sldId="2147483870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1343921665" sldId="2147483871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77963271" sldId="2147483872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170899678" sldId="2147483873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914327595" sldId="2147483874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294943334" sldId="2147483875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806711852" sldId="2147483876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30923494" sldId="2147483877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015161177" sldId="2147483878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185288952" sldId="2147483879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504212852" sldId="214748388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3.139" v="177"/>
        <pc:sldMasterMkLst>
          <pc:docMk/>
          <pc:sldMasterMk cId="214426919" sldId="2147483881"/>
        </pc:sldMasterMkLst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1887630186" sldId="2147483882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973546506" sldId="2147483883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07442405" sldId="2147483884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143097222" sldId="2147483885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620499054" sldId="2147483886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870415396" sldId="2147483887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245114654" sldId="2147483888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437408664" sldId="2147483889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085231042" sldId="2147483890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64043913" sldId="2147483891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531079520" sldId="214748389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7.983" v="178"/>
        <pc:sldMasterMkLst>
          <pc:docMk/>
          <pc:sldMasterMk cId="2021262558" sldId="2147483893"/>
        </pc:sldMasterMkLst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647574187" sldId="2147483894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26229189" sldId="2147483895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449806274" sldId="2147483896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335502309" sldId="2147483897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366461075" sldId="2147483898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230240638" sldId="2147483899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4216621125" sldId="2147483900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909784839" sldId="2147483901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547224752" sldId="2147483902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983892181" sldId="2147483903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188172935" sldId="214748390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1.905" v="179"/>
        <pc:sldMasterMkLst>
          <pc:docMk/>
          <pc:sldMasterMk cId="1781771136" sldId="2147483905"/>
        </pc:sldMasterMkLst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022233043" sldId="2147483906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33650875" sldId="2147483907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526833549" sldId="2147483908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700653373" sldId="2147483909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87065111" sldId="2147483910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4266870692" sldId="2147483911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925409504" sldId="2147483912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13478810" sldId="2147483913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645064822" sldId="2147483914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863279299" sldId="2147483915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574822862" sldId="2147483916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4.655" v="180"/>
        <pc:sldMasterMkLst>
          <pc:docMk/>
          <pc:sldMasterMk cId="224903443" sldId="2147483917"/>
        </pc:sldMasterMkLst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918433774" sldId="214748391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912870887" sldId="214748391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423827257" sldId="214748392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301105758" sldId="214748392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507450473" sldId="214748392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765304266" sldId="214748392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982436887" sldId="2147483924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35214018" sldId="2147483925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808863464" sldId="2147483926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853549147" sldId="2147483927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662539898" sldId="214748392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095827073" sldId="214748392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543778441" sldId="214748393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71531514" sldId="214748393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47112834" sldId="214748393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128161155" sldId="214748393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08548171" sldId="214748393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8.437" v="181"/>
        <pc:sldMasterMkLst>
          <pc:docMk/>
          <pc:sldMasterMk cId="3213442723" sldId="2147483935"/>
        </pc:sldMasterMkLst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181524708" sldId="214748393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541475099" sldId="214748393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38088132" sldId="214748393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671318999" sldId="214748393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653035244" sldId="214748394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80434474" sldId="214748394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56828647" sldId="2147483942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43072308" sldId="2147483943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77513621" sldId="2147483944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68668755" sldId="2147483945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121797698" sldId="214748394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98606542" sldId="214748394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203902092" sldId="214748394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40709801" sldId="214748394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75087710" sldId="214748395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640360591" sldId="214748395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438969255" sldId="2147483952"/>
          </pc:sldLayoutMkLst>
        </pc:sldLayoutChg>
      </pc:sldMasterChg>
      <pc:sldMasterChg chg="add addSldLayout modSldLayout">
        <pc:chgData name="Guest User" userId="" providerId="Windows Live" clId="Web-{5BB62306-755C-4193-B1BC-D9D5D81527E8}" dt="2024-12-24T02:34:08.437" v="181"/>
        <pc:sldMasterMkLst>
          <pc:docMk/>
          <pc:sldMasterMk cId="589445079" sldId="2147483953"/>
        </pc:sldMasterMkLst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771207118" sldId="214748395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064770486" sldId="214748395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12934987" sldId="214748395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56502536" sldId="214748395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0643721" sldId="214748395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003865989" sldId="214748395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702456006" sldId="2147483960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44332660" sldId="2147483961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879140480" sldId="2147483962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593119580" sldId="2147483963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30432964" sldId="214748396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5200787" sldId="214748396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243196422" sldId="214748396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443880796" sldId="214748396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291438100" sldId="214748396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007221682" sldId="214748396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817388389" sldId="2147483970"/>
          </pc:sldLayoutMkLst>
        </pc:sldLayoutChg>
      </pc:sldMasterChg>
    </pc:docChg>
  </pc:docChgLst>
  <pc:docChgLst>
    <pc:chgData name="Second User" userId="3db78fb17d5cddc2" providerId="Windows Live" clId="Web-{C55CF539-DDAC-419A-BEB2-01E6F4B4DD0B}"/>
    <pc:docChg chg="modSld sldOrd">
      <pc:chgData name="Second User" userId="3db78fb17d5cddc2" providerId="Windows Live" clId="Web-{C55CF539-DDAC-419A-BEB2-01E6F4B4DD0B}" dt="2024-12-24T04:36:37.110" v="42"/>
      <pc:docMkLst>
        <pc:docMk/>
      </pc:docMkLst>
      <pc:sldChg chg="ord">
        <pc:chgData name="Second User" userId="3db78fb17d5cddc2" providerId="Windows Live" clId="Web-{C55CF539-DDAC-419A-BEB2-01E6F4B4DD0B}" dt="2024-12-24T04:36:37.110" v="42"/>
        <pc:sldMkLst>
          <pc:docMk/>
          <pc:sldMk cId="3337485491" sldId="260"/>
        </pc:sldMkLst>
      </pc:sldChg>
      <pc:sldChg chg="modNotes">
        <pc:chgData name="Second User" userId="3db78fb17d5cddc2" providerId="Windows Live" clId="Web-{C55CF539-DDAC-419A-BEB2-01E6F4B4DD0B}" dt="2024-12-24T03:52:12.248" v="41"/>
        <pc:sldMkLst>
          <pc:docMk/>
          <pc:sldMk cId="2295138574" sldId="274"/>
        </pc:sldMkLst>
      </pc:sldChg>
    </pc:docChg>
  </pc:docChgLst>
  <pc:docChgLst>
    <pc:chgData name="Chris/Ale Palacios/Garza" userId="6f5617f3a9df37ec" providerId="Windows Live" clId="Web-{3A962528-1217-469C-856F-87BED9444461}"/>
    <pc:docChg chg="delSld modSld modSection">
      <pc:chgData name="Chris/Ale Palacios/Garza" userId="6f5617f3a9df37ec" providerId="Windows Live" clId="Web-{3A962528-1217-469C-856F-87BED9444461}" dt="2024-12-26T00:11:37.986" v="4"/>
      <pc:docMkLst>
        <pc:docMk/>
      </pc:docMkLst>
      <pc:sldChg chg="delSp modSp del">
        <pc:chgData name="Chris/Ale Palacios/Garza" userId="6f5617f3a9df37ec" providerId="Windows Live" clId="Web-{3A962528-1217-469C-856F-87BED9444461}" dt="2024-12-26T00:11:37.986" v="4"/>
        <pc:sldMkLst>
          <pc:docMk/>
          <pc:sldMk cId="3337485491" sldId="260"/>
        </pc:sldMkLst>
        <pc:spChg chg="del mod">
          <ac:chgData name="Chris/Ale Palacios/Garza" userId="6f5617f3a9df37ec" providerId="Windows Live" clId="Web-{3A962528-1217-469C-856F-87BED9444461}" dt="2024-12-26T00:11:36.142" v="3"/>
          <ac:spMkLst>
            <pc:docMk/>
            <pc:sldMk cId="3337485491" sldId="260"/>
            <ac:spMk id="4" creationId="{1AF4C362-20E8-3673-8297-842D627926B1}"/>
          </ac:spMkLst>
        </pc:spChg>
      </pc:sldChg>
    </pc:docChg>
  </pc:docChgLst>
  <pc:docChgLst>
    <pc:chgData name="Chris/Ale Palacios/Garza" userId="6f5617f3a9df37ec" providerId="Windows Live" clId="Web-{1B6DA741-76B3-40DA-9454-6F74ECDCFFF5}"/>
    <pc:docChg chg="modSld">
      <pc:chgData name="Chris/Ale Palacios/Garza" userId="6f5617f3a9df37ec" providerId="Windows Live" clId="Web-{1B6DA741-76B3-40DA-9454-6F74ECDCFFF5}" dt="2024-12-25T22:55:14.788" v="1" actId="1076"/>
      <pc:docMkLst>
        <pc:docMk/>
      </pc:docMkLst>
      <pc:sldChg chg="addSp modSp">
        <pc:chgData name="Chris/Ale Palacios/Garza" userId="6f5617f3a9df37ec" providerId="Windows Live" clId="Web-{1B6DA741-76B3-40DA-9454-6F74ECDCFFF5}" dt="2024-12-25T22:55:14.788" v="1" actId="1076"/>
        <pc:sldMkLst>
          <pc:docMk/>
          <pc:sldMk cId="1482767059" sldId="322"/>
        </pc:sldMkLst>
        <pc:picChg chg="add mod">
          <ac:chgData name="Chris/Ale Palacios/Garza" userId="6f5617f3a9df37ec" providerId="Windows Live" clId="Web-{1B6DA741-76B3-40DA-9454-6F74ECDCFFF5}" dt="2024-12-25T22:55:14.788" v="1" actId="1076"/>
          <ac:picMkLst>
            <pc:docMk/>
            <pc:sldMk cId="1482767059" sldId="322"/>
            <ac:picMk id="7" creationId="{0B429975-B103-5DC4-570D-733383434731}"/>
          </ac:picMkLst>
        </pc:picChg>
      </pc:sldChg>
    </pc:docChg>
  </pc:docChgLst>
  <pc:docChgLst>
    <pc:chgData name="Corey Holton" userId="dfccdeabb580c92e" providerId="LiveId" clId="{8A30B14D-6931-48F2-9B0A-DE3416F2FC55}"/>
    <pc:docChg chg="undo custSel modSld">
      <pc:chgData name="Corey Holton" userId="dfccdeabb580c92e" providerId="LiveId" clId="{8A30B14D-6931-48F2-9B0A-DE3416F2FC55}" dt="2024-12-24T03:54:59.045" v="1261" actId="20577"/>
      <pc:docMkLst>
        <pc:docMk/>
      </pc:docMkLst>
      <pc:sldChg chg="addSp modSp mod">
        <pc:chgData name="Corey Holton" userId="dfccdeabb580c92e" providerId="LiveId" clId="{8A30B14D-6931-48F2-9B0A-DE3416F2FC55}" dt="2024-12-24T02:15:45.590" v="18" actId="1076"/>
        <pc:sldMkLst>
          <pc:docMk/>
          <pc:sldMk cId="3386333496" sldId="259"/>
        </pc:sldMkLst>
        <pc:spChg chg="mod">
          <ac:chgData name="Corey Holton" userId="dfccdeabb580c92e" providerId="LiveId" clId="{8A30B14D-6931-48F2-9B0A-DE3416F2FC55}" dt="2024-12-24T02:15:17.275" v="5" actId="1076"/>
          <ac:spMkLst>
            <pc:docMk/>
            <pc:sldMk cId="3386333496" sldId="259"/>
            <ac:spMk id="4" creationId="{F3699026-9B0E-10D8-2A1E-4A94C242B8B3}"/>
          </ac:spMkLst>
        </pc:spChg>
        <pc:spChg chg="add mod">
          <ac:chgData name="Corey Holton" userId="dfccdeabb580c92e" providerId="LiveId" clId="{8A30B14D-6931-48F2-9B0A-DE3416F2FC55}" dt="2024-12-24T02:15:45.590" v="18" actId="1076"/>
          <ac:spMkLst>
            <pc:docMk/>
            <pc:sldMk cId="3386333496" sldId="259"/>
            <ac:spMk id="8" creationId="{E4194C29-4785-61C7-B815-2D811AD76079}"/>
          </ac:spMkLst>
        </pc:spChg>
        <pc:picChg chg="add mod">
          <ac:chgData name="Corey Holton" userId="dfccdeabb580c92e" providerId="LiveId" clId="{8A30B14D-6931-48F2-9B0A-DE3416F2FC55}" dt="2024-12-24T02:15:23.419" v="7" actId="1076"/>
          <ac:picMkLst>
            <pc:docMk/>
            <pc:sldMk cId="3386333496" sldId="259"/>
            <ac:picMk id="5" creationId="{DFAA19CB-B731-6A5A-3302-8CABE9F865AE}"/>
          </ac:picMkLst>
        </pc:picChg>
        <pc:picChg chg="add mod">
          <ac:chgData name="Corey Holton" userId="dfccdeabb580c92e" providerId="LiveId" clId="{8A30B14D-6931-48F2-9B0A-DE3416F2FC55}" dt="2024-12-24T02:15:19.979" v="6" actId="1076"/>
          <ac:picMkLst>
            <pc:docMk/>
            <pc:sldMk cId="3386333496" sldId="259"/>
            <ac:picMk id="7" creationId="{90ADDD08-752F-C7DD-2D51-547878D0A489}"/>
          </ac:picMkLst>
        </pc:picChg>
      </pc:sldChg>
      <pc:sldChg chg="addSp delSp modSp mod setBg">
        <pc:chgData name="Corey Holton" userId="dfccdeabb580c92e" providerId="LiveId" clId="{8A30B14D-6931-48F2-9B0A-DE3416F2FC55}" dt="2024-12-24T03:36:13.802" v="887" actId="5793"/>
        <pc:sldMkLst>
          <pc:docMk/>
          <pc:sldMk cId="539880381" sldId="262"/>
        </pc:sldMkLst>
        <pc:spChg chg="mod">
          <ac:chgData name="Corey Holton" userId="dfccdeabb580c92e" providerId="LiveId" clId="{8A30B14D-6931-48F2-9B0A-DE3416F2FC55}" dt="2024-12-24T03:35:52" v="885" actId="107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orey Holton" userId="dfccdeabb580c92e" providerId="LiveId" clId="{8A30B14D-6931-48F2-9B0A-DE3416F2FC55}" dt="2024-12-24T03:36:13.802" v="887" actId="5793"/>
          <ac:spMkLst>
            <pc:docMk/>
            <pc:sldMk cId="539880381" sldId="262"/>
            <ac:spMk id="4" creationId="{A02C7662-AFC7-2488-05E4-BFADD99AAED6}"/>
          </ac:spMkLst>
        </pc:spChg>
        <pc:picChg chg="add">
          <ac:chgData name="Corey Holton" userId="dfccdeabb580c92e" providerId="LiveId" clId="{8A30B14D-6931-48F2-9B0A-DE3416F2FC55}" dt="2024-12-24T03:35:14.552" v="880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mod setBg">
        <pc:chgData name="Corey Holton" userId="dfccdeabb580c92e" providerId="LiveId" clId="{8A30B14D-6931-48F2-9B0A-DE3416F2FC55}" dt="2024-12-24T02:40:33.876" v="40" actId="5793"/>
        <pc:sldMkLst>
          <pc:docMk/>
          <pc:sldMk cId="2605971533" sldId="266"/>
        </pc:sldMkLst>
      </pc:sldChg>
      <pc:sldChg chg="addSp modSp mod setBg">
        <pc:chgData name="Corey Holton" userId="dfccdeabb580c92e" providerId="LiveId" clId="{8A30B14D-6931-48F2-9B0A-DE3416F2FC55}" dt="2024-12-24T02:50:01.697" v="92" actId="20577"/>
        <pc:sldMkLst>
          <pc:docMk/>
          <pc:sldMk cId="3137375102" sldId="272"/>
        </pc:sldMkLst>
      </pc:sldChg>
      <pc:sldChg chg="addSp delSp modSp mod setBg">
        <pc:chgData name="Corey Holton" userId="dfccdeabb580c92e" providerId="LiveId" clId="{8A30B14D-6931-48F2-9B0A-DE3416F2FC55}" dt="2024-12-24T03:54:59.045" v="1261" actId="20577"/>
        <pc:sldMkLst>
          <pc:docMk/>
          <pc:sldMk cId="2295138574" sldId="27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85D19-6E2C-432C-B9A9-DBC27E29A35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A0CB07-6E0F-4BDA-961A-9F5488BA0B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visual concept of how our idea may (or may not) come to fruition. To start taking steps as a team to reach the plan.</a:t>
          </a:r>
        </a:p>
      </dgm:t>
    </dgm:pt>
    <dgm:pt modelId="{044A94C9-0A51-4277-B97A-B33C8DB5432E}" type="parTrans" cxnId="{D956E6B7-CF73-4829-9D12-A35B7EBC4A96}">
      <dgm:prSet/>
      <dgm:spPr/>
      <dgm:t>
        <a:bodyPr/>
        <a:lstStyle/>
        <a:p>
          <a:endParaRPr lang="en-US"/>
        </a:p>
      </dgm:t>
    </dgm:pt>
    <dgm:pt modelId="{FBDC6FAF-373B-4F73-B6A0-3B7D23153E20}" type="sibTrans" cxnId="{D956E6B7-CF73-4829-9D12-A35B7EBC4A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9B5DB8-EFAA-45F0-BF9D-07294D2164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Ttransform</a:t>
          </a:r>
          <a:r>
            <a:rPr lang="en-US"/>
            <a:t> the MIDI file into something new by applying text-based prompts and additional processing (Using Gemini or other AI models) </a:t>
          </a:r>
        </a:p>
      </dgm:t>
    </dgm:pt>
    <dgm:pt modelId="{C24273B1-4D16-4AF9-943C-AD18388EBBB9}" type="parTrans" cxnId="{EC929662-9EA7-4B8A-A4DD-94B2BC9AE79E}">
      <dgm:prSet/>
      <dgm:spPr/>
      <dgm:t>
        <a:bodyPr/>
        <a:lstStyle/>
        <a:p>
          <a:endParaRPr lang="en-US"/>
        </a:p>
      </dgm:t>
    </dgm:pt>
    <dgm:pt modelId="{075AFEA1-D60B-457C-8360-28132430B4DA}" type="sibTrans" cxnId="{EC929662-9EA7-4B8A-A4DD-94B2BC9AE7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C74552-2BFE-4B0D-A742-14766ADAEB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a model (</a:t>
          </a:r>
          <a:r>
            <a:rPr lang="en-US" err="1"/>
            <a:t>demucus</a:t>
          </a:r>
          <a:r>
            <a:rPr lang="en-US"/>
            <a:t>) to separate the audio tracks into “stems” (vocals, drums, bass, and instrumental)</a:t>
          </a:r>
        </a:p>
      </dgm:t>
    </dgm:pt>
    <dgm:pt modelId="{40BB3B4E-4D48-4DE1-8503-58D6ACEEA41A}" type="parTrans" cxnId="{7873CD6C-8037-49C5-A26C-7ED32ED6E7F8}">
      <dgm:prSet/>
      <dgm:spPr/>
      <dgm:t>
        <a:bodyPr/>
        <a:lstStyle/>
        <a:p>
          <a:endParaRPr lang="en-US"/>
        </a:p>
      </dgm:t>
    </dgm:pt>
    <dgm:pt modelId="{865170B4-970C-410C-989A-D57C87505D56}" type="sibTrans" cxnId="{7873CD6C-8037-49C5-A26C-7ED32ED6E7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F55700-1166-470F-9F20-D0B51AB843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and refine the MIDI into musical notation for practical use in music production. </a:t>
          </a:r>
        </a:p>
      </dgm:t>
    </dgm:pt>
    <dgm:pt modelId="{DBC75A7C-D603-4D36-BECC-4F16B1E71DD5}" type="parTrans" cxnId="{3268C50F-C8DC-489F-B19D-BE4702259C15}">
      <dgm:prSet/>
      <dgm:spPr/>
      <dgm:t>
        <a:bodyPr/>
        <a:lstStyle/>
        <a:p>
          <a:endParaRPr lang="en-US"/>
        </a:p>
      </dgm:t>
    </dgm:pt>
    <dgm:pt modelId="{4568114B-47AD-4414-8B77-E1B18B6608A3}" type="sibTrans" cxnId="{3268C50F-C8DC-489F-B19D-BE4702259C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0DFBA1-2ADE-49D3-A332-9A4761D35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the instrumental stem and convert it into MIDI using another model (basic pitch)</a:t>
          </a:r>
        </a:p>
      </dgm:t>
    </dgm:pt>
    <dgm:pt modelId="{2A4C59ED-D559-4BBB-A8CA-91CA892165D2}" type="parTrans" cxnId="{C30628E5-0DAD-44E2-AE4E-F48B3A580175}">
      <dgm:prSet/>
      <dgm:spPr/>
      <dgm:t>
        <a:bodyPr/>
        <a:lstStyle/>
        <a:p>
          <a:endParaRPr lang="en-US"/>
        </a:p>
      </dgm:t>
    </dgm:pt>
    <dgm:pt modelId="{1B99EDF0-314E-457F-AB7D-0F4AB49D2A9A}" type="sibTrans" cxnId="{C30628E5-0DAD-44E2-AE4E-F48B3A5801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0FE337-9A43-43CD-81B0-6102A8CB9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Why MIDI? </a:t>
          </a:r>
          <a:r>
            <a:rPr lang="en-US"/>
            <a:t>MIDI is a widely recognized format in music production, enabling easy modification and integration.</a:t>
          </a:r>
        </a:p>
      </dgm:t>
    </dgm:pt>
    <dgm:pt modelId="{98558B42-F743-414C-95F6-B5A44B8687F7}" type="parTrans" cxnId="{D3FBFB32-6385-4C9C-98B3-12E0ED31CAE5}">
      <dgm:prSet/>
      <dgm:spPr/>
      <dgm:t>
        <a:bodyPr/>
        <a:lstStyle/>
        <a:p>
          <a:endParaRPr lang="en-US"/>
        </a:p>
      </dgm:t>
    </dgm:pt>
    <dgm:pt modelId="{BFAA1119-8E1A-47E7-9302-6A26E03BB83E}" type="sibTrans" cxnId="{D3FBFB32-6385-4C9C-98B3-12E0ED31CAE5}">
      <dgm:prSet/>
      <dgm:spPr/>
      <dgm:t>
        <a:bodyPr/>
        <a:lstStyle/>
        <a:p>
          <a:endParaRPr lang="en-US"/>
        </a:p>
      </dgm:t>
    </dgm:pt>
    <dgm:pt modelId="{8FDBC627-121B-4056-B21E-8ED12FFB1B73}" type="pres">
      <dgm:prSet presAssocID="{ABC85D19-6E2C-432C-B9A9-DBC27E29A350}" presName="root" presStyleCnt="0">
        <dgm:presLayoutVars>
          <dgm:dir/>
          <dgm:resizeHandles val="exact"/>
        </dgm:presLayoutVars>
      </dgm:prSet>
      <dgm:spPr/>
    </dgm:pt>
    <dgm:pt modelId="{0ADB4FB4-7F6C-43CF-AD3C-49790D99B31B}" type="pres">
      <dgm:prSet presAssocID="{ABC85D19-6E2C-432C-B9A9-DBC27E29A350}" presName="container" presStyleCnt="0">
        <dgm:presLayoutVars>
          <dgm:dir/>
          <dgm:resizeHandles val="exact"/>
        </dgm:presLayoutVars>
      </dgm:prSet>
      <dgm:spPr/>
    </dgm:pt>
    <dgm:pt modelId="{06960334-6551-4DD4-A33F-A5BE67B858CD}" type="pres">
      <dgm:prSet presAssocID="{C0A0CB07-6E0F-4BDA-961A-9F5488BA0B75}" presName="compNode" presStyleCnt="0"/>
      <dgm:spPr/>
    </dgm:pt>
    <dgm:pt modelId="{31DD1943-56A0-4B50-881A-E5074B7FB726}" type="pres">
      <dgm:prSet presAssocID="{C0A0CB07-6E0F-4BDA-961A-9F5488BA0B75}" presName="iconBgRect" presStyleLbl="bgShp" presStyleIdx="0" presStyleCnt="6"/>
      <dgm:spPr/>
    </dgm:pt>
    <dgm:pt modelId="{45459BF0-755E-4259-B2C2-A5F74EDBDF86}" type="pres">
      <dgm:prSet presAssocID="{C0A0CB07-6E0F-4BDA-961A-9F5488BA0B7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C71A7FA0-1AAF-4C59-8AFD-8BF2CBD26390}" type="pres">
      <dgm:prSet presAssocID="{C0A0CB07-6E0F-4BDA-961A-9F5488BA0B75}" presName="spaceRect" presStyleCnt="0"/>
      <dgm:spPr/>
    </dgm:pt>
    <dgm:pt modelId="{80D87F4B-1AA8-448C-91E2-B340D4898DBF}" type="pres">
      <dgm:prSet presAssocID="{C0A0CB07-6E0F-4BDA-961A-9F5488BA0B75}" presName="textRect" presStyleLbl="revTx" presStyleIdx="0" presStyleCnt="6">
        <dgm:presLayoutVars>
          <dgm:chMax val="1"/>
          <dgm:chPref val="1"/>
        </dgm:presLayoutVars>
      </dgm:prSet>
      <dgm:spPr/>
    </dgm:pt>
    <dgm:pt modelId="{2C27A4C2-0752-41E9-AEB4-8431E17E733D}" type="pres">
      <dgm:prSet presAssocID="{FBDC6FAF-373B-4F73-B6A0-3B7D23153E20}" presName="sibTrans" presStyleLbl="sibTrans2D1" presStyleIdx="0" presStyleCnt="0"/>
      <dgm:spPr/>
    </dgm:pt>
    <dgm:pt modelId="{60D353CA-9C03-4D67-8140-340A239AC8EA}" type="pres">
      <dgm:prSet presAssocID="{9D9B5DB8-EFAA-45F0-BF9D-07294D2164A5}" presName="compNode" presStyleCnt="0"/>
      <dgm:spPr/>
    </dgm:pt>
    <dgm:pt modelId="{EBDFF2A7-4C04-4AF3-8E46-11D147CC645C}" type="pres">
      <dgm:prSet presAssocID="{9D9B5DB8-EFAA-45F0-BF9D-07294D2164A5}" presName="iconBgRect" presStyleLbl="bgShp" presStyleIdx="1" presStyleCnt="6"/>
      <dgm:spPr/>
    </dgm:pt>
    <dgm:pt modelId="{3336BF5F-07FA-4B73-BE0F-FAC83182F9E6}" type="pres">
      <dgm:prSet presAssocID="{9D9B5DB8-EFAA-45F0-BF9D-07294D2164A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9826BFDC-E573-49E3-B507-B73ABD00D035}" type="pres">
      <dgm:prSet presAssocID="{9D9B5DB8-EFAA-45F0-BF9D-07294D2164A5}" presName="spaceRect" presStyleCnt="0"/>
      <dgm:spPr/>
    </dgm:pt>
    <dgm:pt modelId="{DA10F3FF-9E52-4FA5-A2D2-F7DCDBF734A5}" type="pres">
      <dgm:prSet presAssocID="{9D9B5DB8-EFAA-45F0-BF9D-07294D2164A5}" presName="textRect" presStyleLbl="revTx" presStyleIdx="1" presStyleCnt="6" custScaleY="184059">
        <dgm:presLayoutVars>
          <dgm:chMax val="1"/>
          <dgm:chPref val="1"/>
        </dgm:presLayoutVars>
      </dgm:prSet>
      <dgm:spPr/>
    </dgm:pt>
    <dgm:pt modelId="{A21CCCF6-E3D5-4C8A-9815-4113298E6C56}" type="pres">
      <dgm:prSet presAssocID="{075AFEA1-D60B-457C-8360-28132430B4DA}" presName="sibTrans" presStyleLbl="sibTrans2D1" presStyleIdx="0" presStyleCnt="0"/>
      <dgm:spPr/>
    </dgm:pt>
    <dgm:pt modelId="{1F32C959-798F-4289-B302-CDB4DD45D44F}" type="pres">
      <dgm:prSet presAssocID="{34C74552-2BFE-4B0D-A742-14766ADAEB33}" presName="compNode" presStyleCnt="0"/>
      <dgm:spPr/>
    </dgm:pt>
    <dgm:pt modelId="{9C97E83B-441C-45D4-B4F3-E7520E1955D1}" type="pres">
      <dgm:prSet presAssocID="{34C74552-2BFE-4B0D-A742-14766ADAEB33}" presName="iconBgRect" presStyleLbl="bgShp" presStyleIdx="2" presStyleCnt="6"/>
      <dgm:spPr/>
    </dgm:pt>
    <dgm:pt modelId="{1A82CBB6-F921-4FFE-BABF-8C3E24606C62}" type="pres">
      <dgm:prSet presAssocID="{34C74552-2BFE-4B0D-A742-14766ADAEB3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71B3047E-6CE4-47E0-A425-B4D122856D81}" type="pres">
      <dgm:prSet presAssocID="{34C74552-2BFE-4B0D-A742-14766ADAEB33}" presName="spaceRect" presStyleCnt="0"/>
      <dgm:spPr/>
    </dgm:pt>
    <dgm:pt modelId="{2B5FD7CD-F2DC-4C80-A26C-DB11729428D9}" type="pres">
      <dgm:prSet presAssocID="{34C74552-2BFE-4B0D-A742-14766ADAEB33}" presName="textRect" presStyleLbl="revTx" presStyleIdx="2" presStyleCnt="6">
        <dgm:presLayoutVars>
          <dgm:chMax val="1"/>
          <dgm:chPref val="1"/>
        </dgm:presLayoutVars>
      </dgm:prSet>
      <dgm:spPr/>
    </dgm:pt>
    <dgm:pt modelId="{6218A6FB-2D66-4D87-98DC-FB30CA6D8481}" type="pres">
      <dgm:prSet presAssocID="{865170B4-970C-410C-989A-D57C87505D56}" presName="sibTrans" presStyleLbl="sibTrans2D1" presStyleIdx="0" presStyleCnt="0"/>
      <dgm:spPr/>
    </dgm:pt>
    <dgm:pt modelId="{12AF4B89-7163-4A52-88EF-B53398118056}" type="pres">
      <dgm:prSet presAssocID="{86F55700-1166-470F-9F20-D0B51AB8430E}" presName="compNode" presStyleCnt="0"/>
      <dgm:spPr/>
    </dgm:pt>
    <dgm:pt modelId="{CEF37442-9163-4C01-B374-35A4BA53881D}" type="pres">
      <dgm:prSet presAssocID="{86F55700-1166-470F-9F20-D0B51AB8430E}" presName="iconBgRect" presStyleLbl="bgShp" presStyleIdx="3" presStyleCnt="6"/>
      <dgm:spPr/>
    </dgm:pt>
    <dgm:pt modelId="{F99E7C56-AA85-47D2-A126-CD674D63E4E3}" type="pres">
      <dgm:prSet presAssocID="{86F55700-1166-470F-9F20-D0B51AB843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DE993C99-BBD3-4107-86D4-1C28B07C76F5}" type="pres">
      <dgm:prSet presAssocID="{86F55700-1166-470F-9F20-D0B51AB8430E}" presName="spaceRect" presStyleCnt="0"/>
      <dgm:spPr/>
    </dgm:pt>
    <dgm:pt modelId="{DA59B93D-529E-4631-8B36-56F9BDD7ABA2}" type="pres">
      <dgm:prSet presAssocID="{86F55700-1166-470F-9F20-D0B51AB8430E}" presName="textRect" presStyleLbl="revTx" presStyleIdx="3" presStyleCnt="6">
        <dgm:presLayoutVars>
          <dgm:chMax val="1"/>
          <dgm:chPref val="1"/>
        </dgm:presLayoutVars>
      </dgm:prSet>
      <dgm:spPr/>
    </dgm:pt>
    <dgm:pt modelId="{E9B520D9-9EB7-4C86-BD45-9261C3036B78}" type="pres">
      <dgm:prSet presAssocID="{4568114B-47AD-4414-8B77-E1B18B6608A3}" presName="sibTrans" presStyleLbl="sibTrans2D1" presStyleIdx="0" presStyleCnt="0"/>
      <dgm:spPr/>
    </dgm:pt>
    <dgm:pt modelId="{19A97EA7-0533-4244-9041-C59960589B63}" type="pres">
      <dgm:prSet presAssocID="{320DFBA1-2ADE-49D3-A332-9A4761D353B5}" presName="compNode" presStyleCnt="0"/>
      <dgm:spPr/>
    </dgm:pt>
    <dgm:pt modelId="{4441A2AC-0F6F-4974-A38E-2E7D22089069}" type="pres">
      <dgm:prSet presAssocID="{320DFBA1-2ADE-49D3-A332-9A4761D353B5}" presName="iconBgRect" presStyleLbl="bgShp" presStyleIdx="4" presStyleCnt="6"/>
      <dgm:spPr/>
    </dgm:pt>
    <dgm:pt modelId="{97E2CD32-C1F7-4802-B30E-6A972A016EE5}" type="pres">
      <dgm:prSet presAssocID="{320DFBA1-2ADE-49D3-A332-9A4761D353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211EA3B-AA7A-4934-9415-D615ACAF76EB}" type="pres">
      <dgm:prSet presAssocID="{320DFBA1-2ADE-49D3-A332-9A4761D353B5}" presName="spaceRect" presStyleCnt="0"/>
      <dgm:spPr/>
    </dgm:pt>
    <dgm:pt modelId="{D91A9E28-8369-46DC-92AF-8BC5D2217092}" type="pres">
      <dgm:prSet presAssocID="{320DFBA1-2ADE-49D3-A332-9A4761D353B5}" presName="textRect" presStyleLbl="revTx" presStyleIdx="4" presStyleCnt="6">
        <dgm:presLayoutVars>
          <dgm:chMax val="1"/>
          <dgm:chPref val="1"/>
        </dgm:presLayoutVars>
      </dgm:prSet>
      <dgm:spPr/>
    </dgm:pt>
    <dgm:pt modelId="{DCA7BE4C-33AF-4081-9708-42A817AC3B3A}" type="pres">
      <dgm:prSet presAssocID="{1B99EDF0-314E-457F-AB7D-0F4AB49D2A9A}" presName="sibTrans" presStyleLbl="sibTrans2D1" presStyleIdx="0" presStyleCnt="0"/>
      <dgm:spPr/>
    </dgm:pt>
    <dgm:pt modelId="{2B2CB61D-0A62-4DBF-A8F7-13BCF9A1C7BA}" type="pres">
      <dgm:prSet presAssocID="{0C0FE337-9A43-43CD-81B0-6102A8CB92B6}" presName="compNode" presStyleCnt="0"/>
      <dgm:spPr/>
    </dgm:pt>
    <dgm:pt modelId="{3BF9BD7B-E24D-4198-A87A-50A044E13F82}" type="pres">
      <dgm:prSet presAssocID="{0C0FE337-9A43-43CD-81B0-6102A8CB92B6}" presName="iconBgRect" presStyleLbl="bgShp" presStyleIdx="5" presStyleCnt="6"/>
      <dgm:spPr/>
    </dgm:pt>
    <dgm:pt modelId="{03852C76-CF40-4433-A83A-E602E69E492C}" type="pres">
      <dgm:prSet presAssocID="{0C0FE337-9A43-43CD-81B0-6102A8CB92B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C9BD0AAE-06E7-44BE-94A6-5D00EAA6D8A3}" type="pres">
      <dgm:prSet presAssocID="{0C0FE337-9A43-43CD-81B0-6102A8CB92B6}" presName="spaceRect" presStyleCnt="0"/>
      <dgm:spPr/>
    </dgm:pt>
    <dgm:pt modelId="{FBF7B2E2-5988-40C6-BB44-76609F9D40E2}" type="pres">
      <dgm:prSet presAssocID="{0C0FE337-9A43-43CD-81B0-6102A8CB92B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9FB1205-A8B7-4FF8-A098-249FFA512ADB}" type="presOf" srcId="{C0A0CB07-6E0F-4BDA-961A-9F5488BA0B75}" destId="{80D87F4B-1AA8-448C-91E2-B340D4898DBF}" srcOrd="0" destOrd="0" presId="urn:microsoft.com/office/officeart/2018/2/layout/IconCircleList"/>
    <dgm:cxn modelId="{EB28B207-0FCB-4F2F-AD65-992F9E069480}" type="presOf" srcId="{9D9B5DB8-EFAA-45F0-BF9D-07294D2164A5}" destId="{DA10F3FF-9E52-4FA5-A2D2-F7DCDBF734A5}" srcOrd="0" destOrd="0" presId="urn:microsoft.com/office/officeart/2018/2/layout/IconCircleList"/>
    <dgm:cxn modelId="{3268C50F-C8DC-489F-B19D-BE4702259C15}" srcId="{ABC85D19-6E2C-432C-B9A9-DBC27E29A350}" destId="{86F55700-1166-470F-9F20-D0B51AB8430E}" srcOrd="3" destOrd="0" parTransId="{DBC75A7C-D603-4D36-BECC-4F16B1E71DD5}" sibTransId="{4568114B-47AD-4414-8B77-E1B18B6608A3}"/>
    <dgm:cxn modelId="{228E262A-1892-4B79-852E-85C98D03AB06}" type="presOf" srcId="{0C0FE337-9A43-43CD-81B0-6102A8CB92B6}" destId="{FBF7B2E2-5988-40C6-BB44-76609F9D40E2}" srcOrd="0" destOrd="0" presId="urn:microsoft.com/office/officeart/2018/2/layout/IconCircleList"/>
    <dgm:cxn modelId="{D3FBFB32-6385-4C9C-98B3-12E0ED31CAE5}" srcId="{ABC85D19-6E2C-432C-B9A9-DBC27E29A350}" destId="{0C0FE337-9A43-43CD-81B0-6102A8CB92B6}" srcOrd="5" destOrd="0" parTransId="{98558B42-F743-414C-95F6-B5A44B8687F7}" sibTransId="{BFAA1119-8E1A-47E7-9302-6A26E03BB83E}"/>
    <dgm:cxn modelId="{EC929662-9EA7-4B8A-A4DD-94B2BC9AE79E}" srcId="{ABC85D19-6E2C-432C-B9A9-DBC27E29A350}" destId="{9D9B5DB8-EFAA-45F0-BF9D-07294D2164A5}" srcOrd="1" destOrd="0" parTransId="{C24273B1-4D16-4AF9-943C-AD18388EBBB9}" sibTransId="{075AFEA1-D60B-457C-8360-28132430B4DA}"/>
    <dgm:cxn modelId="{7873CD6C-8037-49C5-A26C-7ED32ED6E7F8}" srcId="{ABC85D19-6E2C-432C-B9A9-DBC27E29A350}" destId="{34C74552-2BFE-4B0D-A742-14766ADAEB33}" srcOrd="2" destOrd="0" parTransId="{40BB3B4E-4D48-4DE1-8503-58D6ACEEA41A}" sibTransId="{865170B4-970C-410C-989A-D57C87505D56}"/>
    <dgm:cxn modelId="{0BBFD46C-BC27-415E-8A00-B81423EB20EB}" type="presOf" srcId="{FBDC6FAF-373B-4F73-B6A0-3B7D23153E20}" destId="{2C27A4C2-0752-41E9-AEB4-8431E17E733D}" srcOrd="0" destOrd="0" presId="urn:microsoft.com/office/officeart/2018/2/layout/IconCircleList"/>
    <dgm:cxn modelId="{177B604F-AB63-4514-94A6-F57E2E36A222}" type="presOf" srcId="{86F55700-1166-470F-9F20-D0B51AB8430E}" destId="{DA59B93D-529E-4631-8B36-56F9BDD7ABA2}" srcOrd="0" destOrd="0" presId="urn:microsoft.com/office/officeart/2018/2/layout/IconCircleList"/>
    <dgm:cxn modelId="{D430D884-D3F9-4DB1-B64D-E6135291EB5E}" type="presOf" srcId="{34C74552-2BFE-4B0D-A742-14766ADAEB33}" destId="{2B5FD7CD-F2DC-4C80-A26C-DB11729428D9}" srcOrd="0" destOrd="0" presId="urn:microsoft.com/office/officeart/2018/2/layout/IconCircleList"/>
    <dgm:cxn modelId="{45D717AF-85BE-4383-AFFA-1CF73AFC3C1E}" type="presOf" srcId="{4568114B-47AD-4414-8B77-E1B18B6608A3}" destId="{E9B520D9-9EB7-4C86-BD45-9261C3036B78}" srcOrd="0" destOrd="0" presId="urn:microsoft.com/office/officeart/2018/2/layout/IconCircleList"/>
    <dgm:cxn modelId="{D956E6B7-CF73-4829-9D12-A35B7EBC4A96}" srcId="{ABC85D19-6E2C-432C-B9A9-DBC27E29A350}" destId="{C0A0CB07-6E0F-4BDA-961A-9F5488BA0B75}" srcOrd="0" destOrd="0" parTransId="{044A94C9-0A51-4277-B97A-B33C8DB5432E}" sibTransId="{FBDC6FAF-373B-4F73-B6A0-3B7D23153E20}"/>
    <dgm:cxn modelId="{000709BA-5257-4078-8FF9-90CA107F217F}" type="presOf" srcId="{075AFEA1-D60B-457C-8360-28132430B4DA}" destId="{A21CCCF6-E3D5-4C8A-9815-4113298E6C56}" srcOrd="0" destOrd="0" presId="urn:microsoft.com/office/officeart/2018/2/layout/IconCircleList"/>
    <dgm:cxn modelId="{95D7CCBD-AE26-4597-B94C-1B2994E59426}" type="presOf" srcId="{ABC85D19-6E2C-432C-B9A9-DBC27E29A350}" destId="{8FDBC627-121B-4056-B21E-8ED12FFB1B73}" srcOrd="0" destOrd="0" presId="urn:microsoft.com/office/officeart/2018/2/layout/IconCircleList"/>
    <dgm:cxn modelId="{04BFC0C9-2E92-473E-B0C6-88CD26E2440F}" type="presOf" srcId="{865170B4-970C-410C-989A-D57C87505D56}" destId="{6218A6FB-2D66-4D87-98DC-FB30CA6D8481}" srcOrd="0" destOrd="0" presId="urn:microsoft.com/office/officeart/2018/2/layout/IconCircleList"/>
    <dgm:cxn modelId="{0C165CDD-23EA-4D02-A9DE-9B7EA3FE8D32}" type="presOf" srcId="{1B99EDF0-314E-457F-AB7D-0F4AB49D2A9A}" destId="{DCA7BE4C-33AF-4081-9708-42A817AC3B3A}" srcOrd="0" destOrd="0" presId="urn:microsoft.com/office/officeart/2018/2/layout/IconCircleList"/>
    <dgm:cxn modelId="{C30628E5-0DAD-44E2-AE4E-F48B3A580175}" srcId="{ABC85D19-6E2C-432C-B9A9-DBC27E29A350}" destId="{320DFBA1-2ADE-49D3-A332-9A4761D353B5}" srcOrd="4" destOrd="0" parTransId="{2A4C59ED-D559-4BBB-A8CA-91CA892165D2}" sibTransId="{1B99EDF0-314E-457F-AB7D-0F4AB49D2A9A}"/>
    <dgm:cxn modelId="{0C4EA2F9-2D9E-42AF-A6BE-E0CD93F3A04F}" type="presOf" srcId="{320DFBA1-2ADE-49D3-A332-9A4761D353B5}" destId="{D91A9E28-8369-46DC-92AF-8BC5D2217092}" srcOrd="0" destOrd="0" presId="urn:microsoft.com/office/officeart/2018/2/layout/IconCircleList"/>
    <dgm:cxn modelId="{FC98CC0B-BAC2-4EAC-9B0A-C58C6C026639}" type="presParOf" srcId="{8FDBC627-121B-4056-B21E-8ED12FFB1B73}" destId="{0ADB4FB4-7F6C-43CF-AD3C-49790D99B31B}" srcOrd="0" destOrd="0" presId="urn:microsoft.com/office/officeart/2018/2/layout/IconCircleList"/>
    <dgm:cxn modelId="{B2B574B6-47E9-4B3C-A6F4-6997DA31F8A8}" type="presParOf" srcId="{0ADB4FB4-7F6C-43CF-AD3C-49790D99B31B}" destId="{06960334-6551-4DD4-A33F-A5BE67B858CD}" srcOrd="0" destOrd="0" presId="urn:microsoft.com/office/officeart/2018/2/layout/IconCircleList"/>
    <dgm:cxn modelId="{E6C4501E-A8E1-477F-A712-F8009D411B33}" type="presParOf" srcId="{06960334-6551-4DD4-A33F-A5BE67B858CD}" destId="{31DD1943-56A0-4B50-881A-E5074B7FB726}" srcOrd="0" destOrd="0" presId="urn:microsoft.com/office/officeart/2018/2/layout/IconCircleList"/>
    <dgm:cxn modelId="{06C93B67-8886-4E06-B395-4C1FF286DC80}" type="presParOf" srcId="{06960334-6551-4DD4-A33F-A5BE67B858CD}" destId="{45459BF0-755E-4259-B2C2-A5F74EDBDF86}" srcOrd="1" destOrd="0" presId="urn:microsoft.com/office/officeart/2018/2/layout/IconCircleList"/>
    <dgm:cxn modelId="{9D8D87CA-75BE-4FD9-B628-546A19E2A766}" type="presParOf" srcId="{06960334-6551-4DD4-A33F-A5BE67B858CD}" destId="{C71A7FA0-1AAF-4C59-8AFD-8BF2CBD26390}" srcOrd="2" destOrd="0" presId="urn:microsoft.com/office/officeart/2018/2/layout/IconCircleList"/>
    <dgm:cxn modelId="{D7C07FDF-E9E7-4537-84AF-E8C9A5D9A2DF}" type="presParOf" srcId="{06960334-6551-4DD4-A33F-A5BE67B858CD}" destId="{80D87F4B-1AA8-448C-91E2-B340D4898DBF}" srcOrd="3" destOrd="0" presId="urn:microsoft.com/office/officeart/2018/2/layout/IconCircleList"/>
    <dgm:cxn modelId="{F6622A6C-6B99-4D4C-BF79-CB4CCF447EA7}" type="presParOf" srcId="{0ADB4FB4-7F6C-43CF-AD3C-49790D99B31B}" destId="{2C27A4C2-0752-41E9-AEB4-8431E17E733D}" srcOrd="1" destOrd="0" presId="urn:microsoft.com/office/officeart/2018/2/layout/IconCircleList"/>
    <dgm:cxn modelId="{35160391-5335-4559-88C2-674D35000EBC}" type="presParOf" srcId="{0ADB4FB4-7F6C-43CF-AD3C-49790D99B31B}" destId="{60D353CA-9C03-4D67-8140-340A239AC8EA}" srcOrd="2" destOrd="0" presId="urn:microsoft.com/office/officeart/2018/2/layout/IconCircleList"/>
    <dgm:cxn modelId="{2EC9211C-DAA0-432D-8A73-9B393AF30354}" type="presParOf" srcId="{60D353CA-9C03-4D67-8140-340A239AC8EA}" destId="{EBDFF2A7-4C04-4AF3-8E46-11D147CC645C}" srcOrd="0" destOrd="0" presId="urn:microsoft.com/office/officeart/2018/2/layout/IconCircleList"/>
    <dgm:cxn modelId="{80BB88FE-AB20-4DFA-9F9D-21382ED79B9E}" type="presParOf" srcId="{60D353CA-9C03-4D67-8140-340A239AC8EA}" destId="{3336BF5F-07FA-4B73-BE0F-FAC83182F9E6}" srcOrd="1" destOrd="0" presId="urn:microsoft.com/office/officeart/2018/2/layout/IconCircleList"/>
    <dgm:cxn modelId="{B3F2A71D-2DE2-4A91-BF35-E153E2CACF17}" type="presParOf" srcId="{60D353CA-9C03-4D67-8140-340A239AC8EA}" destId="{9826BFDC-E573-49E3-B507-B73ABD00D035}" srcOrd="2" destOrd="0" presId="urn:microsoft.com/office/officeart/2018/2/layout/IconCircleList"/>
    <dgm:cxn modelId="{B22089EA-056A-4179-8DFD-51F8FD082931}" type="presParOf" srcId="{60D353CA-9C03-4D67-8140-340A239AC8EA}" destId="{DA10F3FF-9E52-4FA5-A2D2-F7DCDBF734A5}" srcOrd="3" destOrd="0" presId="urn:microsoft.com/office/officeart/2018/2/layout/IconCircleList"/>
    <dgm:cxn modelId="{145C4D07-5FBF-4110-B34A-F709D93066E4}" type="presParOf" srcId="{0ADB4FB4-7F6C-43CF-AD3C-49790D99B31B}" destId="{A21CCCF6-E3D5-4C8A-9815-4113298E6C56}" srcOrd="3" destOrd="0" presId="urn:microsoft.com/office/officeart/2018/2/layout/IconCircleList"/>
    <dgm:cxn modelId="{A3B2D552-FEC7-47D2-A722-6D3745D5D10B}" type="presParOf" srcId="{0ADB4FB4-7F6C-43CF-AD3C-49790D99B31B}" destId="{1F32C959-798F-4289-B302-CDB4DD45D44F}" srcOrd="4" destOrd="0" presId="urn:microsoft.com/office/officeart/2018/2/layout/IconCircleList"/>
    <dgm:cxn modelId="{62AFAFE8-B3FD-477E-A30B-15F8EE6A72DE}" type="presParOf" srcId="{1F32C959-798F-4289-B302-CDB4DD45D44F}" destId="{9C97E83B-441C-45D4-B4F3-E7520E1955D1}" srcOrd="0" destOrd="0" presId="urn:microsoft.com/office/officeart/2018/2/layout/IconCircleList"/>
    <dgm:cxn modelId="{36A7281F-DBDC-412F-823E-D11345E5B275}" type="presParOf" srcId="{1F32C959-798F-4289-B302-CDB4DD45D44F}" destId="{1A82CBB6-F921-4FFE-BABF-8C3E24606C62}" srcOrd="1" destOrd="0" presId="urn:microsoft.com/office/officeart/2018/2/layout/IconCircleList"/>
    <dgm:cxn modelId="{F6813353-155D-4C9C-B39B-37367D995E4B}" type="presParOf" srcId="{1F32C959-798F-4289-B302-CDB4DD45D44F}" destId="{71B3047E-6CE4-47E0-A425-B4D122856D81}" srcOrd="2" destOrd="0" presId="urn:microsoft.com/office/officeart/2018/2/layout/IconCircleList"/>
    <dgm:cxn modelId="{88F8CA99-8A23-430C-9B15-9229A70AB9CA}" type="presParOf" srcId="{1F32C959-798F-4289-B302-CDB4DD45D44F}" destId="{2B5FD7CD-F2DC-4C80-A26C-DB11729428D9}" srcOrd="3" destOrd="0" presId="urn:microsoft.com/office/officeart/2018/2/layout/IconCircleList"/>
    <dgm:cxn modelId="{BF641DD2-448E-46FE-86BA-D6F8C0702509}" type="presParOf" srcId="{0ADB4FB4-7F6C-43CF-AD3C-49790D99B31B}" destId="{6218A6FB-2D66-4D87-98DC-FB30CA6D8481}" srcOrd="5" destOrd="0" presId="urn:microsoft.com/office/officeart/2018/2/layout/IconCircleList"/>
    <dgm:cxn modelId="{5AE795C6-F9AC-44D7-96D5-3A42F5CACB59}" type="presParOf" srcId="{0ADB4FB4-7F6C-43CF-AD3C-49790D99B31B}" destId="{12AF4B89-7163-4A52-88EF-B53398118056}" srcOrd="6" destOrd="0" presId="urn:microsoft.com/office/officeart/2018/2/layout/IconCircleList"/>
    <dgm:cxn modelId="{D85AC1AE-86F8-4F0B-A8FA-6AE69113313A}" type="presParOf" srcId="{12AF4B89-7163-4A52-88EF-B53398118056}" destId="{CEF37442-9163-4C01-B374-35A4BA53881D}" srcOrd="0" destOrd="0" presId="urn:microsoft.com/office/officeart/2018/2/layout/IconCircleList"/>
    <dgm:cxn modelId="{103AAB63-465E-4029-9C0F-5CF2D7A8EF25}" type="presParOf" srcId="{12AF4B89-7163-4A52-88EF-B53398118056}" destId="{F99E7C56-AA85-47D2-A126-CD674D63E4E3}" srcOrd="1" destOrd="0" presId="urn:microsoft.com/office/officeart/2018/2/layout/IconCircleList"/>
    <dgm:cxn modelId="{1F46591F-A6B7-4C30-9D84-1F96FB2DB328}" type="presParOf" srcId="{12AF4B89-7163-4A52-88EF-B53398118056}" destId="{DE993C99-BBD3-4107-86D4-1C28B07C76F5}" srcOrd="2" destOrd="0" presId="urn:microsoft.com/office/officeart/2018/2/layout/IconCircleList"/>
    <dgm:cxn modelId="{E6399269-BF37-4FE1-B9C7-16780D4D1B91}" type="presParOf" srcId="{12AF4B89-7163-4A52-88EF-B53398118056}" destId="{DA59B93D-529E-4631-8B36-56F9BDD7ABA2}" srcOrd="3" destOrd="0" presId="urn:microsoft.com/office/officeart/2018/2/layout/IconCircleList"/>
    <dgm:cxn modelId="{B0090685-74C0-4BF2-99E4-F3625380B23B}" type="presParOf" srcId="{0ADB4FB4-7F6C-43CF-AD3C-49790D99B31B}" destId="{E9B520D9-9EB7-4C86-BD45-9261C3036B78}" srcOrd="7" destOrd="0" presId="urn:microsoft.com/office/officeart/2018/2/layout/IconCircleList"/>
    <dgm:cxn modelId="{F692D3FF-D573-4756-9DDC-B3E1887DCAB8}" type="presParOf" srcId="{0ADB4FB4-7F6C-43CF-AD3C-49790D99B31B}" destId="{19A97EA7-0533-4244-9041-C59960589B63}" srcOrd="8" destOrd="0" presId="urn:microsoft.com/office/officeart/2018/2/layout/IconCircleList"/>
    <dgm:cxn modelId="{8834AFB3-4A21-4F2C-BCDE-D9199E753DE4}" type="presParOf" srcId="{19A97EA7-0533-4244-9041-C59960589B63}" destId="{4441A2AC-0F6F-4974-A38E-2E7D22089069}" srcOrd="0" destOrd="0" presId="urn:microsoft.com/office/officeart/2018/2/layout/IconCircleList"/>
    <dgm:cxn modelId="{8F4F1491-C99A-4F7B-B022-0B6406A2F03E}" type="presParOf" srcId="{19A97EA7-0533-4244-9041-C59960589B63}" destId="{97E2CD32-C1F7-4802-B30E-6A972A016EE5}" srcOrd="1" destOrd="0" presId="urn:microsoft.com/office/officeart/2018/2/layout/IconCircleList"/>
    <dgm:cxn modelId="{B2C3E910-E6F1-4630-9283-6F70885C2279}" type="presParOf" srcId="{19A97EA7-0533-4244-9041-C59960589B63}" destId="{7211EA3B-AA7A-4934-9415-D615ACAF76EB}" srcOrd="2" destOrd="0" presId="urn:microsoft.com/office/officeart/2018/2/layout/IconCircleList"/>
    <dgm:cxn modelId="{0B1D8A8B-6738-48CE-9894-A51268823AED}" type="presParOf" srcId="{19A97EA7-0533-4244-9041-C59960589B63}" destId="{D91A9E28-8369-46DC-92AF-8BC5D2217092}" srcOrd="3" destOrd="0" presId="urn:microsoft.com/office/officeart/2018/2/layout/IconCircleList"/>
    <dgm:cxn modelId="{25819491-99AB-4202-873B-BFB5161BB9DE}" type="presParOf" srcId="{0ADB4FB4-7F6C-43CF-AD3C-49790D99B31B}" destId="{DCA7BE4C-33AF-4081-9708-42A817AC3B3A}" srcOrd="9" destOrd="0" presId="urn:microsoft.com/office/officeart/2018/2/layout/IconCircleList"/>
    <dgm:cxn modelId="{D4421031-F03F-43FE-B657-3DC34B96454F}" type="presParOf" srcId="{0ADB4FB4-7F6C-43CF-AD3C-49790D99B31B}" destId="{2B2CB61D-0A62-4DBF-A8F7-13BCF9A1C7BA}" srcOrd="10" destOrd="0" presId="urn:microsoft.com/office/officeart/2018/2/layout/IconCircleList"/>
    <dgm:cxn modelId="{1208DB9B-E2A6-424B-9379-A10A27009EC2}" type="presParOf" srcId="{2B2CB61D-0A62-4DBF-A8F7-13BCF9A1C7BA}" destId="{3BF9BD7B-E24D-4198-A87A-50A044E13F82}" srcOrd="0" destOrd="0" presId="urn:microsoft.com/office/officeart/2018/2/layout/IconCircleList"/>
    <dgm:cxn modelId="{D36552D2-6A4B-42E7-A2FB-6B1E22C0A523}" type="presParOf" srcId="{2B2CB61D-0A62-4DBF-A8F7-13BCF9A1C7BA}" destId="{03852C76-CF40-4433-A83A-E602E69E492C}" srcOrd="1" destOrd="0" presId="urn:microsoft.com/office/officeart/2018/2/layout/IconCircleList"/>
    <dgm:cxn modelId="{EAA7C739-5D04-4B2F-AB77-359A607DDB12}" type="presParOf" srcId="{2B2CB61D-0A62-4DBF-A8F7-13BCF9A1C7BA}" destId="{C9BD0AAE-06E7-44BE-94A6-5D00EAA6D8A3}" srcOrd="2" destOrd="0" presId="urn:microsoft.com/office/officeart/2018/2/layout/IconCircleList"/>
    <dgm:cxn modelId="{02B4124D-1679-4ECC-AAC2-FE97BB2AE986}" type="presParOf" srcId="{2B2CB61D-0A62-4DBF-A8F7-13BCF9A1C7BA}" destId="{FBF7B2E2-5988-40C6-BB44-76609F9D40E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9F835-2D96-40E7-B45A-58629A6577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5C3051-C849-452E-9AA6-20F6B8381FD6}">
      <dgm:prSet/>
      <dgm:spPr/>
      <dgm:t>
        <a:bodyPr/>
        <a:lstStyle/>
        <a:p>
          <a:r>
            <a:rPr lang="en-US"/>
            <a:t>Steep leaning curve with MIDI and musical composition</a:t>
          </a:r>
        </a:p>
      </dgm:t>
    </dgm:pt>
    <dgm:pt modelId="{53F5AA36-409F-40D5-A548-0A61FE4268CB}" type="parTrans" cxnId="{07D8EFBE-0340-4D58-B50E-60E360E06292}">
      <dgm:prSet/>
      <dgm:spPr/>
      <dgm:t>
        <a:bodyPr/>
        <a:lstStyle/>
        <a:p>
          <a:endParaRPr lang="en-US"/>
        </a:p>
      </dgm:t>
    </dgm:pt>
    <dgm:pt modelId="{31DAD00C-60C2-4479-80C4-513189215894}" type="sibTrans" cxnId="{07D8EFBE-0340-4D58-B50E-60E360E06292}">
      <dgm:prSet/>
      <dgm:spPr/>
      <dgm:t>
        <a:bodyPr/>
        <a:lstStyle/>
        <a:p>
          <a:endParaRPr lang="en-US"/>
        </a:p>
      </dgm:t>
    </dgm:pt>
    <dgm:pt modelId="{3673D201-2737-4FA6-B069-F15CBC618C82}">
      <dgm:prSet/>
      <dgm:spPr/>
      <dgm:t>
        <a:bodyPr/>
        <a:lstStyle/>
        <a:p>
          <a:r>
            <a:rPr lang="en-US"/>
            <a:t>Acquiring datasets with labeled music were extremely limited and difficult to find</a:t>
          </a:r>
        </a:p>
      </dgm:t>
    </dgm:pt>
    <dgm:pt modelId="{08BD17A9-C6EF-4BC0-BB81-81C0CD051CA4}" type="parTrans" cxnId="{26781067-5C1E-460B-B35E-FE0BB9E08426}">
      <dgm:prSet/>
      <dgm:spPr/>
      <dgm:t>
        <a:bodyPr/>
        <a:lstStyle/>
        <a:p>
          <a:endParaRPr lang="en-US"/>
        </a:p>
      </dgm:t>
    </dgm:pt>
    <dgm:pt modelId="{742D3291-C20C-4ED9-ACF7-9E2C7BE4D6D5}" type="sibTrans" cxnId="{26781067-5C1E-460B-B35E-FE0BB9E08426}">
      <dgm:prSet/>
      <dgm:spPr/>
      <dgm:t>
        <a:bodyPr/>
        <a:lstStyle/>
        <a:p>
          <a:endParaRPr lang="en-US"/>
        </a:p>
      </dgm:t>
    </dgm:pt>
    <dgm:pt modelId="{C265E576-2045-4C7C-BE2A-7A4C4AC22A04}">
      <dgm:prSet/>
      <dgm:spPr/>
      <dgm:t>
        <a:bodyPr/>
        <a:lstStyle/>
        <a:p>
          <a:r>
            <a:rPr lang="en-US"/>
            <a:t>Limited access to pretrained models as this is an underserved area AI</a:t>
          </a:r>
        </a:p>
      </dgm:t>
    </dgm:pt>
    <dgm:pt modelId="{B79D105D-313B-42AD-99A1-5F231353A357}" type="parTrans" cxnId="{B59BAFC5-F431-4946-BC1C-DA006586C1F0}">
      <dgm:prSet/>
      <dgm:spPr/>
      <dgm:t>
        <a:bodyPr/>
        <a:lstStyle/>
        <a:p>
          <a:endParaRPr lang="en-US"/>
        </a:p>
      </dgm:t>
    </dgm:pt>
    <dgm:pt modelId="{97411865-2677-4A9F-A72D-E34107735190}" type="sibTrans" cxnId="{B59BAFC5-F431-4946-BC1C-DA006586C1F0}">
      <dgm:prSet/>
      <dgm:spPr/>
      <dgm:t>
        <a:bodyPr/>
        <a:lstStyle/>
        <a:p>
          <a:endParaRPr lang="en-US"/>
        </a:p>
      </dgm:t>
    </dgm:pt>
    <dgm:pt modelId="{057BCE54-D96A-4A15-B6B7-23109B7C800C}" type="pres">
      <dgm:prSet presAssocID="{CF99F835-2D96-40E7-B45A-58629A6577FE}" presName="root" presStyleCnt="0">
        <dgm:presLayoutVars>
          <dgm:dir/>
          <dgm:resizeHandles val="exact"/>
        </dgm:presLayoutVars>
      </dgm:prSet>
      <dgm:spPr/>
    </dgm:pt>
    <dgm:pt modelId="{DDB17F0B-B692-4249-8F54-7BFA0B1B9F4F}" type="pres">
      <dgm:prSet presAssocID="{805C3051-C849-452E-9AA6-20F6B8381FD6}" presName="compNode" presStyleCnt="0"/>
      <dgm:spPr/>
    </dgm:pt>
    <dgm:pt modelId="{21CC0AE5-C087-4693-B572-EF6564322884}" type="pres">
      <dgm:prSet presAssocID="{805C3051-C849-452E-9AA6-20F6B8381FD6}" presName="bgRect" presStyleLbl="bgShp" presStyleIdx="0" presStyleCnt="3"/>
      <dgm:spPr/>
    </dgm:pt>
    <dgm:pt modelId="{912DA69C-B026-4E93-B300-5FB116EACAF4}" type="pres">
      <dgm:prSet presAssocID="{805C3051-C849-452E-9AA6-20F6B8381F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2358645-9E1A-4421-B178-A57B87C146B2}" type="pres">
      <dgm:prSet presAssocID="{805C3051-C849-452E-9AA6-20F6B8381FD6}" presName="spaceRect" presStyleCnt="0"/>
      <dgm:spPr/>
    </dgm:pt>
    <dgm:pt modelId="{E578B645-1CB4-4A80-A991-461845F9BC7F}" type="pres">
      <dgm:prSet presAssocID="{805C3051-C849-452E-9AA6-20F6B8381FD6}" presName="parTx" presStyleLbl="revTx" presStyleIdx="0" presStyleCnt="3">
        <dgm:presLayoutVars>
          <dgm:chMax val="0"/>
          <dgm:chPref val="0"/>
        </dgm:presLayoutVars>
      </dgm:prSet>
      <dgm:spPr/>
    </dgm:pt>
    <dgm:pt modelId="{811496F0-D635-4F44-B622-07FECAD4145E}" type="pres">
      <dgm:prSet presAssocID="{31DAD00C-60C2-4479-80C4-513189215894}" presName="sibTrans" presStyleCnt="0"/>
      <dgm:spPr/>
    </dgm:pt>
    <dgm:pt modelId="{E67CFF97-7E6C-4086-B1F3-AFA26E46BDA3}" type="pres">
      <dgm:prSet presAssocID="{3673D201-2737-4FA6-B069-F15CBC618C82}" presName="compNode" presStyleCnt="0"/>
      <dgm:spPr/>
    </dgm:pt>
    <dgm:pt modelId="{27423805-6A1A-4A8D-ABC8-99AFC988B25B}" type="pres">
      <dgm:prSet presAssocID="{3673D201-2737-4FA6-B069-F15CBC618C82}" presName="bgRect" presStyleLbl="bgShp" presStyleIdx="1" presStyleCnt="3"/>
      <dgm:spPr/>
    </dgm:pt>
    <dgm:pt modelId="{350DF419-0F50-4310-BF89-2820E98AD89B}" type="pres">
      <dgm:prSet presAssocID="{3673D201-2737-4FA6-B069-F15CBC618C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0D01D40A-69BF-4F7B-89CE-66C0795030A2}" type="pres">
      <dgm:prSet presAssocID="{3673D201-2737-4FA6-B069-F15CBC618C82}" presName="spaceRect" presStyleCnt="0"/>
      <dgm:spPr/>
    </dgm:pt>
    <dgm:pt modelId="{13B46E57-1B3A-4B61-8E31-06A5C773473A}" type="pres">
      <dgm:prSet presAssocID="{3673D201-2737-4FA6-B069-F15CBC618C82}" presName="parTx" presStyleLbl="revTx" presStyleIdx="1" presStyleCnt="3">
        <dgm:presLayoutVars>
          <dgm:chMax val="0"/>
          <dgm:chPref val="0"/>
        </dgm:presLayoutVars>
      </dgm:prSet>
      <dgm:spPr/>
    </dgm:pt>
    <dgm:pt modelId="{84C19103-1156-4488-92EA-0DE13E9C471E}" type="pres">
      <dgm:prSet presAssocID="{742D3291-C20C-4ED9-ACF7-9E2C7BE4D6D5}" presName="sibTrans" presStyleCnt="0"/>
      <dgm:spPr/>
    </dgm:pt>
    <dgm:pt modelId="{8CCE4E8C-E25C-4ABA-9B0B-73083EE2A881}" type="pres">
      <dgm:prSet presAssocID="{C265E576-2045-4C7C-BE2A-7A4C4AC22A04}" presName="compNode" presStyleCnt="0"/>
      <dgm:spPr/>
    </dgm:pt>
    <dgm:pt modelId="{DFDF2455-6AB8-47AA-A285-DAF7CBDF70C2}" type="pres">
      <dgm:prSet presAssocID="{C265E576-2045-4C7C-BE2A-7A4C4AC22A04}" presName="bgRect" presStyleLbl="bgShp" presStyleIdx="2" presStyleCnt="3"/>
      <dgm:spPr/>
    </dgm:pt>
    <dgm:pt modelId="{643E441B-C6B9-4700-A2D2-F6EB7E53FBC9}" type="pres">
      <dgm:prSet presAssocID="{C265E576-2045-4C7C-BE2A-7A4C4AC22A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DEACA8-EDCC-4456-BB02-06E01D5532CD}" type="pres">
      <dgm:prSet presAssocID="{C265E576-2045-4C7C-BE2A-7A4C4AC22A04}" presName="spaceRect" presStyleCnt="0"/>
      <dgm:spPr/>
    </dgm:pt>
    <dgm:pt modelId="{4741A5B3-6717-4CBD-92BE-DD9E50E423AF}" type="pres">
      <dgm:prSet presAssocID="{C265E576-2045-4C7C-BE2A-7A4C4AC22A0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2CF9013-FBF7-4F8A-AE96-7DDE8A46F31A}" type="presOf" srcId="{3673D201-2737-4FA6-B069-F15CBC618C82}" destId="{13B46E57-1B3A-4B61-8E31-06A5C773473A}" srcOrd="0" destOrd="0" presId="urn:microsoft.com/office/officeart/2018/2/layout/IconVerticalSolidList"/>
    <dgm:cxn modelId="{741FE717-3D57-4A5B-9A12-EAC5E8FD48CA}" type="presOf" srcId="{CF99F835-2D96-40E7-B45A-58629A6577FE}" destId="{057BCE54-D96A-4A15-B6B7-23109B7C800C}" srcOrd="0" destOrd="0" presId="urn:microsoft.com/office/officeart/2018/2/layout/IconVerticalSolidList"/>
    <dgm:cxn modelId="{26781067-5C1E-460B-B35E-FE0BB9E08426}" srcId="{CF99F835-2D96-40E7-B45A-58629A6577FE}" destId="{3673D201-2737-4FA6-B069-F15CBC618C82}" srcOrd="1" destOrd="0" parTransId="{08BD17A9-C6EF-4BC0-BB81-81C0CD051CA4}" sibTransId="{742D3291-C20C-4ED9-ACF7-9E2C7BE4D6D5}"/>
    <dgm:cxn modelId="{6E747373-1027-4DCF-8F0C-65E32E1D1AA4}" type="presOf" srcId="{C265E576-2045-4C7C-BE2A-7A4C4AC22A04}" destId="{4741A5B3-6717-4CBD-92BE-DD9E50E423AF}" srcOrd="0" destOrd="0" presId="urn:microsoft.com/office/officeart/2018/2/layout/IconVerticalSolidList"/>
    <dgm:cxn modelId="{07D8EFBE-0340-4D58-B50E-60E360E06292}" srcId="{CF99F835-2D96-40E7-B45A-58629A6577FE}" destId="{805C3051-C849-452E-9AA6-20F6B8381FD6}" srcOrd="0" destOrd="0" parTransId="{53F5AA36-409F-40D5-A548-0A61FE4268CB}" sibTransId="{31DAD00C-60C2-4479-80C4-513189215894}"/>
    <dgm:cxn modelId="{B59BAFC5-F431-4946-BC1C-DA006586C1F0}" srcId="{CF99F835-2D96-40E7-B45A-58629A6577FE}" destId="{C265E576-2045-4C7C-BE2A-7A4C4AC22A04}" srcOrd="2" destOrd="0" parTransId="{B79D105D-313B-42AD-99A1-5F231353A357}" sibTransId="{97411865-2677-4A9F-A72D-E34107735190}"/>
    <dgm:cxn modelId="{FF8E88CA-110D-4401-8955-EA1D21FC1F10}" type="presOf" srcId="{805C3051-C849-452E-9AA6-20F6B8381FD6}" destId="{E578B645-1CB4-4A80-A991-461845F9BC7F}" srcOrd="0" destOrd="0" presId="urn:microsoft.com/office/officeart/2018/2/layout/IconVerticalSolidList"/>
    <dgm:cxn modelId="{9B3C1AFA-24CE-4F55-A558-2964CB5C50CA}" type="presParOf" srcId="{057BCE54-D96A-4A15-B6B7-23109B7C800C}" destId="{DDB17F0B-B692-4249-8F54-7BFA0B1B9F4F}" srcOrd="0" destOrd="0" presId="urn:microsoft.com/office/officeart/2018/2/layout/IconVerticalSolidList"/>
    <dgm:cxn modelId="{4C9F8601-41A1-4011-B490-C91A0493F83E}" type="presParOf" srcId="{DDB17F0B-B692-4249-8F54-7BFA0B1B9F4F}" destId="{21CC0AE5-C087-4693-B572-EF6564322884}" srcOrd="0" destOrd="0" presId="urn:microsoft.com/office/officeart/2018/2/layout/IconVerticalSolidList"/>
    <dgm:cxn modelId="{05A801FB-50DE-49EB-8B20-7504102156D1}" type="presParOf" srcId="{DDB17F0B-B692-4249-8F54-7BFA0B1B9F4F}" destId="{912DA69C-B026-4E93-B300-5FB116EACAF4}" srcOrd="1" destOrd="0" presId="urn:microsoft.com/office/officeart/2018/2/layout/IconVerticalSolidList"/>
    <dgm:cxn modelId="{E8FFDBA8-D1E1-4DB4-8F4A-94EBF628ED46}" type="presParOf" srcId="{DDB17F0B-B692-4249-8F54-7BFA0B1B9F4F}" destId="{E2358645-9E1A-4421-B178-A57B87C146B2}" srcOrd="2" destOrd="0" presId="urn:microsoft.com/office/officeart/2018/2/layout/IconVerticalSolidList"/>
    <dgm:cxn modelId="{907737A9-FD46-46DF-B809-44B36D6FF79C}" type="presParOf" srcId="{DDB17F0B-B692-4249-8F54-7BFA0B1B9F4F}" destId="{E578B645-1CB4-4A80-A991-461845F9BC7F}" srcOrd="3" destOrd="0" presId="urn:microsoft.com/office/officeart/2018/2/layout/IconVerticalSolidList"/>
    <dgm:cxn modelId="{42CF6C33-1A8F-405E-B611-605699233281}" type="presParOf" srcId="{057BCE54-D96A-4A15-B6B7-23109B7C800C}" destId="{811496F0-D635-4F44-B622-07FECAD4145E}" srcOrd="1" destOrd="0" presId="urn:microsoft.com/office/officeart/2018/2/layout/IconVerticalSolidList"/>
    <dgm:cxn modelId="{E4136C69-6AE1-4559-BF6A-40C5653BD86D}" type="presParOf" srcId="{057BCE54-D96A-4A15-B6B7-23109B7C800C}" destId="{E67CFF97-7E6C-4086-B1F3-AFA26E46BDA3}" srcOrd="2" destOrd="0" presId="urn:microsoft.com/office/officeart/2018/2/layout/IconVerticalSolidList"/>
    <dgm:cxn modelId="{90619E9D-98D1-4440-8776-11DC03A1B6BE}" type="presParOf" srcId="{E67CFF97-7E6C-4086-B1F3-AFA26E46BDA3}" destId="{27423805-6A1A-4A8D-ABC8-99AFC988B25B}" srcOrd="0" destOrd="0" presId="urn:microsoft.com/office/officeart/2018/2/layout/IconVerticalSolidList"/>
    <dgm:cxn modelId="{1A74EB15-B239-480B-BD26-ED9D8CD4C20F}" type="presParOf" srcId="{E67CFF97-7E6C-4086-B1F3-AFA26E46BDA3}" destId="{350DF419-0F50-4310-BF89-2820E98AD89B}" srcOrd="1" destOrd="0" presId="urn:microsoft.com/office/officeart/2018/2/layout/IconVerticalSolidList"/>
    <dgm:cxn modelId="{1C85B9A2-C9F6-49B2-8133-7976FAD422D9}" type="presParOf" srcId="{E67CFF97-7E6C-4086-B1F3-AFA26E46BDA3}" destId="{0D01D40A-69BF-4F7B-89CE-66C0795030A2}" srcOrd="2" destOrd="0" presId="urn:microsoft.com/office/officeart/2018/2/layout/IconVerticalSolidList"/>
    <dgm:cxn modelId="{02A2EEA9-3901-4353-AEBE-17344A4CCD04}" type="presParOf" srcId="{E67CFF97-7E6C-4086-B1F3-AFA26E46BDA3}" destId="{13B46E57-1B3A-4B61-8E31-06A5C773473A}" srcOrd="3" destOrd="0" presId="urn:microsoft.com/office/officeart/2018/2/layout/IconVerticalSolidList"/>
    <dgm:cxn modelId="{C40CCEA6-4A4F-4782-9A7D-4862B910B7CE}" type="presParOf" srcId="{057BCE54-D96A-4A15-B6B7-23109B7C800C}" destId="{84C19103-1156-4488-92EA-0DE13E9C471E}" srcOrd="3" destOrd="0" presId="urn:microsoft.com/office/officeart/2018/2/layout/IconVerticalSolidList"/>
    <dgm:cxn modelId="{5A52F20D-D428-485E-8E97-D07B89EBC80E}" type="presParOf" srcId="{057BCE54-D96A-4A15-B6B7-23109B7C800C}" destId="{8CCE4E8C-E25C-4ABA-9B0B-73083EE2A881}" srcOrd="4" destOrd="0" presId="urn:microsoft.com/office/officeart/2018/2/layout/IconVerticalSolidList"/>
    <dgm:cxn modelId="{1697EB2C-107C-42D8-90AD-CEACE2DAB600}" type="presParOf" srcId="{8CCE4E8C-E25C-4ABA-9B0B-73083EE2A881}" destId="{DFDF2455-6AB8-47AA-A285-DAF7CBDF70C2}" srcOrd="0" destOrd="0" presId="urn:microsoft.com/office/officeart/2018/2/layout/IconVerticalSolidList"/>
    <dgm:cxn modelId="{FA17D4B3-C478-4311-94FA-AAD55E08E19F}" type="presParOf" srcId="{8CCE4E8C-E25C-4ABA-9B0B-73083EE2A881}" destId="{643E441B-C6B9-4700-A2D2-F6EB7E53FBC9}" srcOrd="1" destOrd="0" presId="urn:microsoft.com/office/officeart/2018/2/layout/IconVerticalSolidList"/>
    <dgm:cxn modelId="{40EF806A-13F1-4246-A5C3-D546C9D80AFC}" type="presParOf" srcId="{8CCE4E8C-E25C-4ABA-9B0B-73083EE2A881}" destId="{20DEACA8-EDCC-4456-BB02-06E01D5532CD}" srcOrd="2" destOrd="0" presId="urn:microsoft.com/office/officeart/2018/2/layout/IconVerticalSolidList"/>
    <dgm:cxn modelId="{F85C4E6B-E204-4E62-B7F6-306A0808F440}" type="presParOf" srcId="{8CCE4E8C-E25C-4ABA-9B0B-73083EE2A881}" destId="{4741A5B3-6717-4CBD-92BE-DD9E50E423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3A748D-FF98-4DF3-9B40-13046C54EB3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D80B3C-A4CF-41B5-BA09-70B8F40CD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Obtain output stems (vocals, instrumental, bass, drums) from selected audio file.</a:t>
          </a:r>
        </a:p>
      </dgm:t>
    </dgm:pt>
    <dgm:pt modelId="{8859C3F0-F4D9-404B-9339-DC91658238BA}" type="parTrans" cxnId="{CDB50508-89A7-425E-9B19-04EAD9E1ED50}">
      <dgm:prSet/>
      <dgm:spPr/>
      <dgm:t>
        <a:bodyPr/>
        <a:lstStyle/>
        <a:p>
          <a:endParaRPr lang="en-US"/>
        </a:p>
      </dgm:t>
    </dgm:pt>
    <dgm:pt modelId="{32AC1610-2034-4E13-840B-A0F01B5AD071}" type="sibTrans" cxnId="{CDB50508-89A7-425E-9B19-04EAD9E1ED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A3C6A-DC05-4928-9E03-863F64912F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Convert audio to MIDI format.</a:t>
          </a:r>
        </a:p>
      </dgm:t>
    </dgm:pt>
    <dgm:pt modelId="{4A1562A2-B402-4426-B161-40D52A2EEE17}" type="parTrans" cxnId="{1455F348-5640-4036-9A9C-37F62BFFD369}">
      <dgm:prSet/>
      <dgm:spPr/>
      <dgm:t>
        <a:bodyPr/>
        <a:lstStyle/>
        <a:p>
          <a:endParaRPr lang="en-US"/>
        </a:p>
      </dgm:t>
    </dgm:pt>
    <dgm:pt modelId="{580847A9-0CF9-4B3F-8348-8E174DB1E056}" type="sibTrans" cxnId="{1455F348-5640-4036-9A9C-37F62BFFD3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F97A3E-274D-4939-9BED-E2643509F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Modify MIDI using a Prompt and MIDI as an input. </a:t>
          </a:r>
        </a:p>
      </dgm:t>
    </dgm:pt>
    <dgm:pt modelId="{C99419A8-F571-489D-A993-0AB8ACE8E299}" type="parTrans" cxnId="{93965305-5C58-4DA5-9FFD-842A72E0D6E7}">
      <dgm:prSet/>
      <dgm:spPr/>
      <dgm:t>
        <a:bodyPr/>
        <a:lstStyle/>
        <a:p>
          <a:endParaRPr lang="en-US"/>
        </a:p>
      </dgm:t>
    </dgm:pt>
    <dgm:pt modelId="{CB70B32C-D816-4466-AA27-8748F03E7A07}" type="sibTrans" cxnId="{93965305-5C58-4DA5-9FFD-842A72E0D6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DC57BA-9214-44BC-9321-2631AA132B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Extract Lyrics from Vocals audio.</a:t>
          </a:r>
        </a:p>
      </dgm:t>
    </dgm:pt>
    <dgm:pt modelId="{CC2E4660-73B4-4777-A274-A885E41BD14E}" type="parTrans" cxnId="{81093BB6-F129-45DE-934B-CB8C6BC9933F}">
      <dgm:prSet/>
      <dgm:spPr/>
      <dgm:t>
        <a:bodyPr/>
        <a:lstStyle/>
        <a:p>
          <a:endParaRPr lang="en-US"/>
        </a:p>
      </dgm:t>
    </dgm:pt>
    <dgm:pt modelId="{0ED91815-ECB3-432C-BC35-8B5752E69E17}" type="sibTrans" cxnId="{81093BB6-F129-45DE-934B-CB8C6BC9933F}">
      <dgm:prSet/>
      <dgm:spPr/>
      <dgm:t>
        <a:bodyPr/>
        <a:lstStyle/>
        <a:p>
          <a:endParaRPr lang="en-US"/>
        </a:p>
      </dgm:t>
    </dgm:pt>
    <dgm:pt modelId="{8694DB6A-4B54-42AD-8706-740EC16258C7}" type="pres">
      <dgm:prSet presAssocID="{7C3A748D-FF98-4DF3-9B40-13046C54EB3E}" presName="root" presStyleCnt="0">
        <dgm:presLayoutVars>
          <dgm:dir/>
          <dgm:resizeHandles val="exact"/>
        </dgm:presLayoutVars>
      </dgm:prSet>
      <dgm:spPr/>
    </dgm:pt>
    <dgm:pt modelId="{557E955D-04AA-4CF4-A3AE-92A973F694E6}" type="pres">
      <dgm:prSet presAssocID="{7C3A748D-FF98-4DF3-9B40-13046C54EB3E}" presName="container" presStyleCnt="0">
        <dgm:presLayoutVars>
          <dgm:dir/>
          <dgm:resizeHandles val="exact"/>
        </dgm:presLayoutVars>
      </dgm:prSet>
      <dgm:spPr/>
    </dgm:pt>
    <dgm:pt modelId="{10E3ED36-AE3E-416B-B1A9-241FB211EEAD}" type="pres">
      <dgm:prSet presAssocID="{77D80B3C-A4CF-41B5-BA09-70B8F40CD76C}" presName="compNode" presStyleCnt="0"/>
      <dgm:spPr/>
    </dgm:pt>
    <dgm:pt modelId="{77560F80-DFFD-46DB-A1C5-F1E100F5AA5D}" type="pres">
      <dgm:prSet presAssocID="{77D80B3C-A4CF-41B5-BA09-70B8F40CD76C}" presName="iconBgRect" presStyleLbl="bgShp" presStyleIdx="0" presStyleCnt="4"/>
      <dgm:spPr/>
    </dgm:pt>
    <dgm:pt modelId="{C962A1BA-6818-420E-9B92-FBA4AF1B96B1}" type="pres">
      <dgm:prSet presAssocID="{77D80B3C-A4CF-41B5-BA09-70B8F40CD7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E6BA0222-330D-41F6-88B9-DD29C3D237A6}" type="pres">
      <dgm:prSet presAssocID="{77D80B3C-A4CF-41B5-BA09-70B8F40CD76C}" presName="spaceRect" presStyleCnt="0"/>
      <dgm:spPr/>
    </dgm:pt>
    <dgm:pt modelId="{9A9D430E-62CA-44FF-B36E-A3BC7A111B9F}" type="pres">
      <dgm:prSet presAssocID="{77D80B3C-A4CF-41B5-BA09-70B8F40CD76C}" presName="textRect" presStyleLbl="revTx" presStyleIdx="0" presStyleCnt="4">
        <dgm:presLayoutVars>
          <dgm:chMax val="1"/>
          <dgm:chPref val="1"/>
        </dgm:presLayoutVars>
      </dgm:prSet>
      <dgm:spPr/>
    </dgm:pt>
    <dgm:pt modelId="{CFAF27C8-3EEF-4192-8589-7EEB487EBA57}" type="pres">
      <dgm:prSet presAssocID="{32AC1610-2034-4E13-840B-A0F01B5AD071}" presName="sibTrans" presStyleLbl="sibTrans2D1" presStyleIdx="0" presStyleCnt="0"/>
      <dgm:spPr/>
    </dgm:pt>
    <dgm:pt modelId="{3E503F60-A0E3-4A9A-9555-9FAFBCFE954A}" type="pres">
      <dgm:prSet presAssocID="{E5EA3C6A-DC05-4928-9E03-863F64912F54}" presName="compNode" presStyleCnt="0"/>
      <dgm:spPr/>
    </dgm:pt>
    <dgm:pt modelId="{5A41CB18-9E2D-4DB4-8741-51BF7830D286}" type="pres">
      <dgm:prSet presAssocID="{E5EA3C6A-DC05-4928-9E03-863F64912F54}" presName="iconBgRect" presStyleLbl="bgShp" presStyleIdx="1" presStyleCnt="4"/>
      <dgm:spPr/>
    </dgm:pt>
    <dgm:pt modelId="{2F9AA570-E733-4A73-A4C6-5B0737184D6F}" type="pres">
      <dgm:prSet presAssocID="{E5EA3C6A-DC05-4928-9E03-863F64912F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9AE71D87-A8C4-415B-A377-7E8D76704F63}" type="pres">
      <dgm:prSet presAssocID="{E5EA3C6A-DC05-4928-9E03-863F64912F54}" presName="spaceRect" presStyleCnt="0"/>
      <dgm:spPr/>
    </dgm:pt>
    <dgm:pt modelId="{23FC9EBB-B13D-4D9D-9E23-AACAD78D9AF9}" type="pres">
      <dgm:prSet presAssocID="{E5EA3C6A-DC05-4928-9E03-863F64912F54}" presName="textRect" presStyleLbl="revTx" presStyleIdx="1" presStyleCnt="4">
        <dgm:presLayoutVars>
          <dgm:chMax val="1"/>
          <dgm:chPref val="1"/>
        </dgm:presLayoutVars>
      </dgm:prSet>
      <dgm:spPr/>
    </dgm:pt>
    <dgm:pt modelId="{928DFAD1-4B48-4F68-8781-D68B110914F6}" type="pres">
      <dgm:prSet presAssocID="{580847A9-0CF9-4B3F-8348-8E174DB1E056}" presName="sibTrans" presStyleLbl="sibTrans2D1" presStyleIdx="0" presStyleCnt="0"/>
      <dgm:spPr/>
    </dgm:pt>
    <dgm:pt modelId="{8B75E595-CDDB-4ECA-9E05-2B9DB181A1F8}" type="pres">
      <dgm:prSet presAssocID="{6DF97A3E-274D-4939-9BED-E2643509F44D}" presName="compNode" presStyleCnt="0"/>
      <dgm:spPr/>
    </dgm:pt>
    <dgm:pt modelId="{8A7415CD-166C-4F39-A2EA-C00828D469AB}" type="pres">
      <dgm:prSet presAssocID="{6DF97A3E-274D-4939-9BED-E2643509F44D}" presName="iconBgRect" presStyleLbl="bgShp" presStyleIdx="2" presStyleCnt="4"/>
      <dgm:spPr/>
    </dgm:pt>
    <dgm:pt modelId="{E3868887-D23D-44BE-808C-48A7AC1D9DFE}" type="pres">
      <dgm:prSet presAssocID="{6DF97A3E-274D-4939-9BED-E2643509F4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D98EFB27-B21F-4F3D-8118-C47D1568049A}" type="pres">
      <dgm:prSet presAssocID="{6DF97A3E-274D-4939-9BED-E2643509F44D}" presName="spaceRect" presStyleCnt="0"/>
      <dgm:spPr/>
    </dgm:pt>
    <dgm:pt modelId="{228998B7-CE30-4D8E-97C2-1FF07D654CB7}" type="pres">
      <dgm:prSet presAssocID="{6DF97A3E-274D-4939-9BED-E2643509F44D}" presName="textRect" presStyleLbl="revTx" presStyleIdx="2" presStyleCnt="4">
        <dgm:presLayoutVars>
          <dgm:chMax val="1"/>
          <dgm:chPref val="1"/>
        </dgm:presLayoutVars>
      </dgm:prSet>
      <dgm:spPr/>
    </dgm:pt>
    <dgm:pt modelId="{0915C758-C560-4126-B9D6-A637285D1D03}" type="pres">
      <dgm:prSet presAssocID="{CB70B32C-D816-4466-AA27-8748F03E7A07}" presName="sibTrans" presStyleLbl="sibTrans2D1" presStyleIdx="0" presStyleCnt="0"/>
      <dgm:spPr/>
    </dgm:pt>
    <dgm:pt modelId="{C6703E38-0277-4621-82B6-4CF1700AFF44}" type="pres">
      <dgm:prSet presAssocID="{8DDC57BA-9214-44BC-9321-2631AA132BA9}" presName="compNode" presStyleCnt="0"/>
      <dgm:spPr/>
    </dgm:pt>
    <dgm:pt modelId="{075F948B-9050-4153-9454-DC4BD0B28D6A}" type="pres">
      <dgm:prSet presAssocID="{8DDC57BA-9214-44BC-9321-2631AA132BA9}" presName="iconBgRect" presStyleLbl="bgShp" presStyleIdx="3" presStyleCnt="4"/>
      <dgm:spPr/>
    </dgm:pt>
    <dgm:pt modelId="{81AFC0A9-68C1-4DDB-997A-B521256AE4AC}" type="pres">
      <dgm:prSet presAssocID="{8DDC57BA-9214-44BC-9321-2631AA132B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 with solid fill"/>
        </a:ext>
      </dgm:extLst>
    </dgm:pt>
    <dgm:pt modelId="{CA88B996-429E-4164-843A-EB32E5D70DDA}" type="pres">
      <dgm:prSet presAssocID="{8DDC57BA-9214-44BC-9321-2631AA132BA9}" presName="spaceRect" presStyleCnt="0"/>
      <dgm:spPr/>
    </dgm:pt>
    <dgm:pt modelId="{53D2F8C6-05F8-45A4-BEF3-0255F5122F19}" type="pres">
      <dgm:prSet presAssocID="{8DDC57BA-9214-44BC-9321-2631AA132B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DAFD01-21C1-411B-8527-50B108418558}" type="presOf" srcId="{77D80B3C-A4CF-41B5-BA09-70B8F40CD76C}" destId="{9A9D430E-62CA-44FF-B36E-A3BC7A111B9F}" srcOrd="0" destOrd="0" presId="urn:microsoft.com/office/officeart/2018/2/layout/IconCircleList"/>
    <dgm:cxn modelId="{93965305-5C58-4DA5-9FFD-842A72E0D6E7}" srcId="{7C3A748D-FF98-4DF3-9B40-13046C54EB3E}" destId="{6DF97A3E-274D-4939-9BED-E2643509F44D}" srcOrd="2" destOrd="0" parTransId="{C99419A8-F571-489D-A993-0AB8ACE8E299}" sibTransId="{CB70B32C-D816-4466-AA27-8748F03E7A07}"/>
    <dgm:cxn modelId="{CDB50508-89A7-425E-9B19-04EAD9E1ED50}" srcId="{7C3A748D-FF98-4DF3-9B40-13046C54EB3E}" destId="{77D80B3C-A4CF-41B5-BA09-70B8F40CD76C}" srcOrd="0" destOrd="0" parTransId="{8859C3F0-F4D9-404B-9339-DC91658238BA}" sibTransId="{32AC1610-2034-4E13-840B-A0F01B5AD071}"/>
    <dgm:cxn modelId="{202C942B-B6F0-428F-997C-13E73CDAC4EE}" type="presOf" srcId="{E5EA3C6A-DC05-4928-9E03-863F64912F54}" destId="{23FC9EBB-B13D-4D9D-9E23-AACAD78D9AF9}" srcOrd="0" destOrd="0" presId="urn:microsoft.com/office/officeart/2018/2/layout/IconCircleList"/>
    <dgm:cxn modelId="{1455F348-5640-4036-9A9C-37F62BFFD369}" srcId="{7C3A748D-FF98-4DF3-9B40-13046C54EB3E}" destId="{E5EA3C6A-DC05-4928-9E03-863F64912F54}" srcOrd="1" destOrd="0" parTransId="{4A1562A2-B402-4426-B161-40D52A2EEE17}" sibTransId="{580847A9-0CF9-4B3F-8348-8E174DB1E056}"/>
    <dgm:cxn modelId="{EFA85282-DC8E-4FF6-B7AF-28B342DFD983}" type="presOf" srcId="{7C3A748D-FF98-4DF3-9B40-13046C54EB3E}" destId="{8694DB6A-4B54-42AD-8706-740EC16258C7}" srcOrd="0" destOrd="0" presId="urn:microsoft.com/office/officeart/2018/2/layout/IconCircleList"/>
    <dgm:cxn modelId="{1719749D-B9F5-44AF-B400-EBA5A54EA284}" type="presOf" srcId="{580847A9-0CF9-4B3F-8348-8E174DB1E056}" destId="{928DFAD1-4B48-4F68-8781-D68B110914F6}" srcOrd="0" destOrd="0" presId="urn:microsoft.com/office/officeart/2018/2/layout/IconCircleList"/>
    <dgm:cxn modelId="{903FE9A9-D37B-4121-8825-5440151C173F}" type="presOf" srcId="{32AC1610-2034-4E13-840B-A0F01B5AD071}" destId="{CFAF27C8-3EEF-4192-8589-7EEB487EBA57}" srcOrd="0" destOrd="0" presId="urn:microsoft.com/office/officeart/2018/2/layout/IconCircleList"/>
    <dgm:cxn modelId="{81093BB6-F129-45DE-934B-CB8C6BC9933F}" srcId="{7C3A748D-FF98-4DF3-9B40-13046C54EB3E}" destId="{8DDC57BA-9214-44BC-9321-2631AA132BA9}" srcOrd="3" destOrd="0" parTransId="{CC2E4660-73B4-4777-A274-A885E41BD14E}" sibTransId="{0ED91815-ECB3-432C-BC35-8B5752E69E17}"/>
    <dgm:cxn modelId="{4CF01CBF-0783-4A54-A216-0BBD32ABF459}" type="presOf" srcId="{8DDC57BA-9214-44BC-9321-2631AA132BA9}" destId="{53D2F8C6-05F8-45A4-BEF3-0255F5122F19}" srcOrd="0" destOrd="0" presId="urn:microsoft.com/office/officeart/2018/2/layout/IconCircleList"/>
    <dgm:cxn modelId="{7A64B6C2-334F-4A63-9434-1F0F074DAD92}" type="presOf" srcId="{CB70B32C-D816-4466-AA27-8748F03E7A07}" destId="{0915C758-C560-4126-B9D6-A637285D1D03}" srcOrd="0" destOrd="0" presId="urn:microsoft.com/office/officeart/2018/2/layout/IconCircleList"/>
    <dgm:cxn modelId="{261792F7-8A3B-4C4F-8313-3719A8E3396B}" type="presOf" srcId="{6DF97A3E-274D-4939-9BED-E2643509F44D}" destId="{228998B7-CE30-4D8E-97C2-1FF07D654CB7}" srcOrd="0" destOrd="0" presId="urn:microsoft.com/office/officeart/2018/2/layout/IconCircleList"/>
    <dgm:cxn modelId="{C242718A-7A3A-49D8-8C2C-344EB3E23283}" type="presParOf" srcId="{8694DB6A-4B54-42AD-8706-740EC16258C7}" destId="{557E955D-04AA-4CF4-A3AE-92A973F694E6}" srcOrd="0" destOrd="0" presId="urn:microsoft.com/office/officeart/2018/2/layout/IconCircleList"/>
    <dgm:cxn modelId="{8C32EC5C-F287-4ACC-B506-F996978F946F}" type="presParOf" srcId="{557E955D-04AA-4CF4-A3AE-92A973F694E6}" destId="{10E3ED36-AE3E-416B-B1A9-241FB211EEAD}" srcOrd="0" destOrd="0" presId="urn:microsoft.com/office/officeart/2018/2/layout/IconCircleList"/>
    <dgm:cxn modelId="{8DF039FF-A896-46D9-994A-1404F3B483AC}" type="presParOf" srcId="{10E3ED36-AE3E-416B-B1A9-241FB211EEAD}" destId="{77560F80-DFFD-46DB-A1C5-F1E100F5AA5D}" srcOrd="0" destOrd="0" presId="urn:microsoft.com/office/officeart/2018/2/layout/IconCircleList"/>
    <dgm:cxn modelId="{F0CDF8F9-A1E1-45DA-AF36-EC1D0593D37A}" type="presParOf" srcId="{10E3ED36-AE3E-416B-B1A9-241FB211EEAD}" destId="{C962A1BA-6818-420E-9B92-FBA4AF1B96B1}" srcOrd="1" destOrd="0" presId="urn:microsoft.com/office/officeart/2018/2/layout/IconCircleList"/>
    <dgm:cxn modelId="{4DA34DD5-9BC0-4F44-B871-B4747DD5917B}" type="presParOf" srcId="{10E3ED36-AE3E-416B-B1A9-241FB211EEAD}" destId="{E6BA0222-330D-41F6-88B9-DD29C3D237A6}" srcOrd="2" destOrd="0" presId="urn:microsoft.com/office/officeart/2018/2/layout/IconCircleList"/>
    <dgm:cxn modelId="{4E995FD8-5F44-49A7-89B2-BFFBD6C6A264}" type="presParOf" srcId="{10E3ED36-AE3E-416B-B1A9-241FB211EEAD}" destId="{9A9D430E-62CA-44FF-B36E-A3BC7A111B9F}" srcOrd="3" destOrd="0" presId="urn:microsoft.com/office/officeart/2018/2/layout/IconCircleList"/>
    <dgm:cxn modelId="{FBBB1845-48BD-4FC1-8A4A-1BF0A7BB2E6D}" type="presParOf" srcId="{557E955D-04AA-4CF4-A3AE-92A973F694E6}" destId="{CFAF27C8-3EEF-4192-8589-7EEB487EBA57}" srcOrd="1" destOrd="0" presId="urn:microsoft.com/office/officeart/2018/2/layout/IconCircleList"/>
    <dgm:cxn modelId="{C9F6ADB0-63D9-41EC-AE05-DD14535D9199}" type="presParOf" srcId="{557E955D-04AA-4CF4-A3AE-92A973F694E6}" destId="{3E503F60-A0E3-4A9A-9555-9FAFBCFE954A}" srcOrd="2" destOrd="0" presId="urn:microsoft.com/office/officeart/2018/2/layout/IconCircleList"/>
    <dgm:cxn modelId="{28A81219-8EB7-4303-AC08-402DB84777C6}" type="presParOf" srcId="{3E503F60-A0E3-4A9A-9555-9FAFBCFE954A}" destId="{5A41CB18-9E2D-4DB4-8741-51BF7830D286}" srcOrd="0" destOrd="0" presId="urn:microsoft.com/office/officeart/2018/2/layout/IconCircleList"/>
    <dgm:cxn modelId="{893E1917-6C47-4BDA-B3FA-5AB1ADE990F6}" type="presParOf" srcId="{3E503F60-A0E3-4A9A-9555-9FAFBCFE954A}" destId="{2F9AA570-E733-4A73-A4C6-5B0737184D6F}" srcOrd="1" destOrd="0" presId="urn:microsoft.com/office/officeart/2018/2/layout/IconCircleList"/>
    <dgm:cxn modelId="{50C8841C-9931-4082-9A31-01CDE3E5FF67}" type="presParOf" srcId="{3E503F60-A0E3-4A9A-9555-9FAFBCFE954A}" destId="{9AE71D87-A8C4-415B-A377-7E8D76704F63}" srcOrd="2" destOrd="0" presId="urn:microsoft.com/office/officeart/2018/2/layout/IconCircleList"/>
    <dgm:cxn modelId="{54DE9E80-BACA-44E4-B16A-3C3437B51C23}" type="presParOf" srcId="{3E503F60-A0E3-4A9A-9555-9FAFBCFE954A}" destId="{23FC9EBB-B13D-4D9D-9E23-AACAD78D9AF9}" srcOrd="3" destOrd="0" presId="urn:microsoft.com/office/officeart/2018/2/layout/IconCircleList"/>
    <dgm:cxn modelId="{A88546F1-1E92-4E0B-B8BE-D32904E87723}" type="presParOf" srcId="{557E955D-04AA-4CF4-A3AE-92A973F694E6}" destId="{928DFAD1-4B48-4F68-8781-D68B110914F6}" srcOrd="3" destOrd="0" presId="urn:microsoft.com/office/officeart/2018/2/layout/IconCircleList"/>
    <dgm:cxn modelId="{089F49F8-A173-44A3-A71A-F9732AD57A70}" type="presParOf" srcId="{557E955D-04AA-4CF4-A3AE-92A973F694E6}" destId="{8B75E595-CDDB-4ECA-9E05-2B9DB181A1F8}" srcOrd="4" destOrd="0" presId="urn:microsoft.com/office/officeart/2018/2/layout/IconCircleList"/>
    <dgm:cxn modelId="{1E9089A1-3C7D-490B-8D7A-E0C30E156AFA}" type="presParOf" srcId="{8B75E595-CDDB-4ECA-9E05-2B9DB181A1F8}" destId="{8A7415CD-166C-4F39-A2EA-C00828D469AB}" srcOrd="0" destOrd="0" presId="urn:microsoft.com/office/officeart/2018/2/layout/IconCircleList"/>
    <dgm:cxn modelId="{FD53A858-EB27-4E05-9D0B-819FBE8DA591}" type="presParOf" srcId="{8B75E595-CDDB-4ECA-9E05-2B9DB181A1F8}" destId="{E3868887-D23D-44BE-808C-48A7AC1D9DFE}" srcOrd="1" destOrd="0" presId="urn:microsoft.com/office/officeart/2018/2/layout/IconCircleList"/>
    <dgm:cxn modelId="{79C73B8D-EB90-42C2-A2BF-F45D280ACAA7}" type="presParOf" srcId="{8B75E595-CDDB-4ECA-9E05-2B9DB181A1F8}" destId="{D98EFB27-B21F-4F3D-8118-C47D1568049A}" srcOrd="2" destOrd="0" presId="urn:microsoft.com/office/officeart/2018/2/layout/IconCircleList"/>
    <dgm:cxn modelId="{1CBA3B94-318E-4CE0-8035-21CEFAAECE20}" type="presParOf" srcId="{8B75E595-CDDB-4ECA-9E05-2B9DB181A1F8}" destId="{228998B7-CE30-4D8E-97C2-1FF07D654CB7}" srcOrd="3" destOrd="0" presId="urn:microsoft.com/office/officeart/2018/2/layout/IconCircleList"/>
    <dgm:cxn modelId="{16C38C5F-E670-4B91-8FCE-C6ACEC2EB78F}" type="presParOf" srcId="{557E955D-04AA-4CF4-A3AE-92A973F694E6}" destId="{0915C758-C560-4126-B9D6-A637285D1D03}" srcOrd="5" destOrd="0" presId="urn:microsoft.com/office/officeart/2018/2/layout/IconCircleList"/>
    <dgm:cxn modelId="{D1B98263-345B-4B7C-AC4C-8FBD2D7BE4D2}" type="presParOf" srcId="{557E955D-04AA-4CF4-A3AE-92A973F694E6}" destId="{C6703E38-0277-4621-82B6-4CF1700AFF44}" srcOrd="6" destOrd="0" presId="urn:microsoft.com/office/officeart/2018/2/layout/IconCircleList"/>
    <dgm:cxn modelId="{270B9DF0-238A-4295-AF7E-B7DC857B102D}" type="presParOf" srcId="{C6703E38-0277-4621-82B6-4CF1700AFF44}" destId="{075F948B-9050-4153-9454-DC4BD0B28D6A}" srcOrd="0" destOrd="0" presId="urn:microsoft.com/office/officeart/2018/2/layout/IconCircleList"/>
    <dgm:cxn modelId="{8067C472-2E4A-4906-B9C2-E05D72B1AAC9}" type="presParOf" srcId="{C6703E38-0277-4621-82B6-4CF1700AFF44}" destId="{81AFC0A9-68C1-4DDB-997A-B521256AE4AC}" srcOrd="1" destOrd="0" presId="urn:microsoft.com/office/officeart/2018/2/layout/IconCircleList"/>
    <dgm:cxn modelId="{9BE9F30D-B477-440B-ADD2-BFFF03C5258F}" type="presParOf" srcId="{C6703E38-0277-4621-82B6-4CF1700AFF44}" destId="{CA88B996-429E-4164-843A-EB32E5D70DDA}" srcOrd="2" destOrd="0" presId="urn:microsoft.com/office/officeart/2018/2/layout/IconCircleList"/>
    <dgm:cxn modelId="{E3F74977-B9FB-4A69-B071-D2302BA090C4}" type="presParOf" srcId="{C6703E38-0277-4621-82B6-4CF1700AFF44}" destId="{53D2F8C6-05F8-45A4-BEF3-0255F5122F1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D1943-56A0-4B50-881A-E5074B7FB726}">
      <dsp:nvSpPr>
        <dsp:cNvPr id="0" name=""/>
        <dsp:cNvSpPr/>
      </dsp:nvSpPr>
      <dsp:spPr>
        <a:xfrm>
          <a:off x="622882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59BF0-755E-4259-B2C2-A5F74EDBDF86}">
      <dsp:nvSpPr>
        <dsp:cNvPr id="0" name=""/>
        <dsp:cNvSpPr/>
      </dsp:nvSpPr>
      <dsp:spPr>
        <a:xfrm>
          <a:off x="757080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7F4B-1AA8-448C-91E2-B340D4898DBF}">
      <dsp:nvSpPr>
        <dsp:cNvPr id="0" name=""/>
        <dsp:cNvSpPr/>
      </dsp:nvSpPr>
      <dsp:spPr>
        <a:xfrm>
          <a:off x="1398856" y="299319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Created visual concept of how our idea may (or may not) come to fruition. To start taking steps as a team to reach the plan.</a:t>
          </a:r>
        </a:p>
      </dsp:txBody>
      <dsp:txXfrm>
        <a:off x="1398856" y="299319"/>
        <a:ext cx="1506301" cy="639036"/>
      </dsp:txXfrm>
    </dsp:sp>
    <dsp:sp modelId="{EBDFF2A7-4C04-4AF3-8E46-11D147CC645C}">
      <dsp:nvSpPr>
        <dsp:cNvPr id="0" name=""/>
        <dsp:cNvSpPr/>
      </dsp:nvSpPr>
      <dsp:spPr>
        <a:xfrm>
          <a:off x="3167618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6BF5F-07FA-4B73-BE0F-FAC83182F9E6}">
      <dsp:nvSpPr>
        <dsp:cNvPr id="0" name=""/>
        <dsp:cNvSpPr/>
      </dsp:nvSpPr>
      <dsp:spPr>
        <a:xfrm>
          <a:off x="3301816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0F3FF-9E52-4FA5-A2D2-F7DCDBF734A5}">
      <dsp:nvSpPr>
        <dsp:cNvPr id="0" name=""/>
        <dsp:cNvSpPr/>
      </dsp:nvSpPr>
      <dsp:spPr>
        <a:xfrm>
          <a:off x="3943592" y="30735"/>
          <a:ext cx="1506301" cy="117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Ttransform</a:t>
          </a:r>
          <a:r>
            <a:rPr lang="en-US" sz="1100" kern="1200"/>
            <a:t> the MIDI file into something new by applying text-based prompts and additional processing (Using Gemini or other AI models) </a:t>
          </a:r>
        </a:p>
      </dsp:txBody>
      <dsp:txXfrm>
        <a:off x="3943592" y="30735"/>
        <a:ext cx="1506301" cy="1176204"/>
      </dsp:txXfrm>
    </dsp:sp>
    <dsp:sp modelId="{9C97E83B-441C-45D4-B4F3-E7520E1955D1}">
      <dsp:nvSpPr>
        <dsp:cNvPr id="0" name=""/>
        <dsp:cNvSpPr/>
      </dsp:nvSpPr>
      <dsp:spPr>
        <a:xfrm>
          <a:off x="622882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2CBB6-F921-4FFE-BABF-8C3E24606C62}">
      <dsp:nvSpPr>
        <dsp:cNvPr id="0" name=""/>
        <dsp:cNvSpPr/>
      </dsp:nvSpPr>
      <dsp:spPr>
        <a:xfrm>
          <a:off x="757080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FD7CD-F2DC-4C80-A26C-DB11729428D9}">
      <dsp:nvSpPr>
        <dsp:cNvPr id="0" name=""/>
        <dsp:cNvSpPr/>
      </dsp:nvSpPr>
      <dsp:spPr>
        <a:xfrm>
          <a:off x="1398856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a model (</a:t>
          </a:r>
          <a:r>
            <a:rPr lang="en-US" sz="1100" kern="1200" err="1"/>
            <a:t>demucus</a:t>
          </a:r>
          <a:r>
            <a:rPr lang="en-US" sz="1100" kern="1200"/>
            <a:t>) to separate the audio tracks into “stems” (vocals, drums, bass, and instrumental)</a:t>
          </a:r>
        </a:p>
      </dsp:txBody>
      <dsp:txXfrm>
        <a:off x="1398856" y="1854935"/>
        <a:ext cx="1506301" cy="639036"/>
      </dsp:txXfrm>
    </dsp:sp>
    <dsp:sp modelId="{CEF37442-9163-4C01-B374-35A4BA53881D}">
      <dsp:nvSpPr>
        <dsp:cNvPr id="0" name=""/>
        <dsp:cNvSpPr/>
      </dsp:nvSpPr>
      <dsp:spPr>
        <a:xfrm>
          <a:off x="3167618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E7C56-AA85-47D2-A126-CD674D63E4E3}">
      <dsp:nvSpPr>
        <dsp:cNvPr id="0" name=""/>
        <dsp:cNvSpPr/>
      </dsp:nvSpPr>
      <dsp:spPr>
        <a:xfrm>
          <a:off x="3301816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9B93D-529E-4631-8B36-56F9BDD7ABA2}">
      <dsp:nvSpPr>
        <dsp:cNvPr id="0" name=""/>
        <dsp:cNvSpPr/>
      </dsp:nvSpPr>
      <dsp:spPr>
        <a:xfrm>
          <a:off x="3943592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Visualize and refine the MIDI into musical notation for practical use in music production. </a:t>
          </a:r>
        </a:p>
      </dsp:txBody>
      <dsp:txXfrm>
        <a:off x="3943592" y="1854935"/>
        <a:ext cx="1506301" cy="639036"/>
      </dsp:txXfrm>
    </dsp:sp>
    <dsp:sp modelId="{4441A2AC-0F6F-4974-A38E-2E7D22089069}">
      <dsp:nvSpPr>
        <dsp:cNvPr id="0" name=""/>
        <dsp:cNvSpPr/>
      </dsp:nvSpPr>
      <dsp:spPr>
        <a:xfrm>
          <a:off x="622882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2CD32-C1F7-4802-B30E-6A972A016EE5}">
      <dsp:nvSpPr>
        <dsp:cNvPr id="0" name=""/>
        <dsp:cNvSpPr/>
      </dsp:nvSpPr>
      <dsp:spPr>
        <a:xfrm>
          <a:off x="757080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A9E28-8369-46DC-92AF-8BC5D2217092}">
      <dsp:nvSpPr>
        <dsp:cNvPr id="0" name=""/>
        <dsp:cNvSpPr/>
      </dsp:nvSpPr>
      <dsp:spPr>
        <a:xfrm>
          <a:off x="1398856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Extract the instrumental stem and convert it into MIDI using another model (basic pitch)</a:t>
          </a:r>
        </a:p>
      </dsp:txBody>
      <dsp:txXfrm>
        <a:off x="1398856" y="3141968"/>
        <a:ext cx="1506301" cy="639036"/>
      </dsp:txXfrm>
    </dsp:sp>
    <dsp:sp modelId="{3BF9BD7B-E24D-4198-A87A-50A044E13F82}">
      <dsp:nvSpPr>
        <dsp:cNvPr id="0" name=""/>
        <dsp:cNvSpPr/>
      </dsp:nvSpPr>
      <dsp:spPr>
        <a:xfrm>
          <a:off x="3167618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52C76-CF40-4433-A83A-E602E69E492C}">
      <dsp:nvSpPr>
        <dsp:cNvPr id="0" name=""/>
        <dsp:cNvSpPr/>
      </dsp:nvSpPr>
      <dsp:spPr>
        <a:xfrm>
          <a:off x="3301816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7B2E2-5988-40C6-BB44-76609F9D40E2}">
      <dsp:nvSpPr>
        <dsp:cNvPr id="0" name=""/>
        <dsp:cNvSpPr/>
      </dsp:nvSpPr>
      <dsp:spPr>
        <a:xfrm>
          <a:off x="3943592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Why MIDI? </a:t>
          </a:r>
          <a:r>
            <a:rPr lang="en-US" sz="1100" kern="1200"/>
            <a:t>MIDI is a widely recognized format in music production, enabling easy modification and integration.</a:t>
          </a:r>
        </a:p>
      </dsp:txBody>
      <dsp:txXfrm>
        <a:off x="3943592" y="3141968"/>
        <a:ext cx="1506301" cy="639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0AE5-C087-4693-B572-EF6564322884}">
      <dsp:nvSpPr>
        <dsp:cNvPr id="0" name=""/>
        <dsp:cNvSpPr/>
      </dsp:nvSpPr>
      <dsp:spPr>
        <a:xfrm>
          <a:off x="0" y="233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DA69C-B026-4E93-B300-5FB116EACAF4}">
      <dsp:nvSpPr>
        <dsp:cNvPr id="0" name=""/>
        <dsp:cNvSpPr/>
      </dsp:nvSpPr>
      <dsp:spPr>
        <a:xfrm>
          <a:off x="164949" y="122922"/>
          <a:ext cx="299908" cy="299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8B645-1CB4-4A80-A991-461845F9BC7F}">
      <dsp:nvSpPr>
        <dsp:cNvPr id="0" name=""/>
        <dsp:cNvSpPr/>
      </dsp:nvSpPr>
      <dsp:spPr>
        <a:xfrm>
          <a:off x="629808" y="233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Steep leaning curve with MIDI and musical composition</a:t>
          </a:r>
        </a:p>
      </dsp:txBody>
      <dsp:txXfrm>
        <a:off x="629808" y="233"/>
        <a:ext cx="4142700" cy="545288"/>
      </dsp:txXfrm>
    </dsp:sp>
    <dsp:sp modelId="{27423805-6A1A-4A8D-ABC8-99AFC988B25B}">
      <dsp:nvSpPr>
        <dsp:cNvPr id="0" name=""/>
        <dsp:cNvSpPr/>
      </dsp:nvSpPr>
      <dsp:spPr>
        <a:xfrm>
          <a:off x="0" y="681843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DF419-0F50-4310-BF89-2820E98AD89B}">
      <dsp:nvSpPr>
        <dsp:cNvPr id="0" name=""/>
        <dsp:cNvSpPr/>
      </dsp:nvSpPr>
      <dsp:spPr>
        <a:xfrm>
          <a:off x="164949" y="804533"/>
          <a:ext cx="299908" cy="299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46E57-1B3A-4B61-8E31-06A5C773473A}">
      <dsp:nvSpPr>
        <dsp:cNvPr id="0" name=""/>
        <dsp:cNvSpPr/>
      </dsp:nvSpPr>
      <dsp:spPr>
        <a:xfrm>
          <a:off x="629808" y="681843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Acquiring datasets with labeled music were extremely limited and difficult to find</a:t>
          </a:r>
        </a:p>
      </dsp:txBody>
      <dsp:txXfrm>
        <a:off x="629808" y="681843"/>
        <a:ext cx="4142700" cy="545288"/>
      </dsp:txXfrm>
    </dsp:sp>
    <dsp:sp modelId="{DFDF2455-6AB8-47AA-A285-DAF7CBDF70C2}">
      <dsp:nvSpPr>
        <dsp:cNvPr id="0" name=""/>
        <dsp:cNvSpPr/>
      </dsp:nvSpPr>
      <dsp:spPr>
        <a:xfrm>
          <a:off x="0" y="1363454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E441B-C6B9-4700-A2D2-F6EB7E53FBC9}">
      <dsp:nvSpPr>
        <dsp:cNvPr id="0" name=""/>
        <dsp:cNvSpPr/>
      </dsp:nvSpPr>
      <dsp:spPr>
        <a:xfrm>
          <a:off x="164949" y="1486144"/>
          <a:ext cx="299908" cy="299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1A5B3-6717-4CBD-92BE-DD9E50E423AF}">
      <dsp:nvSpPr>
        <dsp:cNvPr id="0" name=""/>
        <dsp:cNvSpPr/>
      </dsp:nvSpPr>
      <dsp:spPr>
        <a:xfrm>
          <a:off x="629808" y="1363454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Limited access to pretrained models as this is an underserved area AI</a:t>
          </a:r>
        </a:p>
      </dsp:txBody>
      <dsp:txXfrm>
        <a:off x="629808" y="1363454"/>
        <a:ext cx="4142700" cy="545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60F80-DFFD-46DB-A1C5-F1E100F5AA5D}">
      <dsp:nvSpPr>
        <dsp:cNvPr id="0" name=""/>
        <dsp:cNvSpPr/>
      </dsp:nvSpPr>
      <dsp:spPr>
        <a:xfrm>
          <a:off x="61415" y="22860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2A1BA-6818-420E-9B92-FBA4AF1B96B1}">
      <dsp:nvSpPr>
        <dsp:cNvPr id="0" name=""/>
        <dsp:cNvSpPr/>
      </dsp:nvSpPr>
      <dsp:spPr>
        <a:xfrm>
          <a:off x="325600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D430E-62CA-44FF-B36E-A3BC7A111B9F}">
      <dsp:nvSpPr>
        <dsp:cNvPr id="0" name=""/>
        <dsp:cNvSpPr/>
      </dsp:nvSpPr>
      <dsp:spPr>
        <a:xfrm>
          <a:off x="158901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Obtain output stems (vocals, instrumental, bass, drums) from selected audio file.</a:t>
          </a:r>
        </a:p>
      </dsp:txBody>
      <dsp:txXfrm>
        <a:off x="1589012" y="22860"/>
        <a:ext cx="2965335" cy="1258021"/>
      </dsp:txXfrm>
    </dsp:sp>
    <dsp:sp modelId="{5A41CB18-9E2D-4DB4-8741-51BF7830D286}">
      <dsp:nvSpPr>
        <dsp:cNvPr id="0" name=""/>
        <dsp:cNvSpPr/>
      </dsp:nvSpPr>
      <dsp:spPr>
        <a:xfrm>
          <a:off x="5071035" y="22860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AA570-E733-4A73-A4C6-5B0737184D6F}">
      <dsp:nvSpPr>
        <dsp:cNvPr id="0" name=""/>
        <dsp:cNvSpPr/>
      </dsp:nvSpPr>
      <dsp:spPr>
        <a:xfrm>
          <a:off x="5335219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C9EBB-B13D-4D9D-9E23-AACAD78D9AF9}">
      <dsp:nvSpPr>
        <dsp:cNvPr id="0" name=""/>
        <dsp:cNvSpPr/>
      </dsp:nvSpPr>
      <dsp:spPr>
        <a:xfrm>
          <a:off x="659863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Convert audio to MIDI format.</a:t>
          </a:r>
        </a:p>
      </dsp:txBody>
      <dsp:txXfrm>
        <a:off x="6598632" y="22860"/>
        <a:ext cx="2965335" cy="1258021"/>
      </dsp:txXfrm>
    </dsp:sp>
    <dsp:sp modelId="{8A7415CD-166C-4F39-A2EA-C00828D469AB}">
      <dsp:nvSpPr>
        <dsp:cNvPr id="0" name=""/>
        <dsp:cNvSpPr/>
      </dsp:nvSpPr>
      <dsp:spPr>
        <a:xfrm>
          <a:off x="61415" y="180557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68887-D23D-44BE-808C-48A7AC1D9DFE}">
      <dsp:nvSpPr>
        <dsp:cNvPr id="0" name=""/>
        <dsp:cNvSpPr/>
      </dsp:nvSpPr>
      <dsp:spPr>
        <a:xfrm>
          <a:off x="325600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998B7-CE30-4D8E-97C2-1FF07D654CB7}">
      <dsp:nvSpPr>
        <dsp:cNvPr id="0" name=""/>
        <dsp:cNvSpPr/>
      </dsp:nvSpPr>
      <dsp:spPr>
        <a:xfrm>
          <a:off x="158901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Modify MIDI using a Prompt and MIDI as an input. </a:t>
          </a:r>
        </a:p>
      </dsp:txBody>
      <dsp:txXfrm>
        <a:off x="1589012" y="1805579"/>
        <a:ext cx="2965335" cy="1258021"/>
      </dsp:txXfrm>
    </dsp:sp>
    <dsp:sp modelId="{075F948B-9050-4153-9454-DC4BD0B28D6A}">
      <dsp:nvSpPr>
        <dsp:cNvPr id="0" name=""/>
        <dsp:cNvSpPr/>
      </dsp:nvSpPr>
      <dsp:spPr>
        <a:xfrm>
          <a:off x="5071035" y="180557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FC0A9-68C1-4DDB-997A-B521256AE4AC}">
      <dsp:nvSpPr>
        <dsp:cNvPr id="0" name=""/>
        <dsp:cNvSpPr/>
      </dsp:nvSpPr>
      <dsp:spPr>
        <a:xfrm>
          <a:off x="5335219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F8C6-05F8-45A4-BEF3-0255F5122F19}">
      <dsp:nvSpPr>
        <dsp:cNvPr id="0" name=""/>
        <dsp:cNvSpPr/>
      </dsp:nvSpPr>
      <dsp:spPr>
        <a:xfrm>
          <a:off x="659863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Extract Lyrics from Vocals audio.</a:t>
          </a:r>
        </a:p>
      </dsp:txBody>
      <dsp:txXfrm>
        <a:off x="6598632" y="1805579"/>
        <a:ext cx="2965335" cy="1258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8528-DEC1-4E15-8A0F-67E06FDD9EAF}" type="datetimeFigureOut">
              <a:t>12/25/2024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462D0-024F-4263-91F8-6741208D73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14C75-C5CB-75EE-9E91-5D614CCC0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A20DD-B6AC-6B58-4E60-B1BAEAD5F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66868-02C4-DD11-EBF9-E2AB5CB0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779C7-9B88-718F-DD62-F72107BCB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0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FB85-6357-2507-824E-F0C8C023F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A8A83-EEE2-97E5-8EDC-C16F3D15A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0AB28-D1A9-029D-5D18-7232AC024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9ACCE-38E4-742F-43B3-5E3C0057B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01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Audio Processing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Develop models that are better at separating multiple instruments within a given song.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Acquire more labeled datasets for individual instrument to better train models on. 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Sheet Music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Currently most notes are converted using midi files, but are very inaccurate due to overlapping instruments and notes within the midi files.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If given more time we would work on cleaning the midi files to a single output for better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0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2BE67-C10A-BAB9-8E92-18EFC223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223E9-3093-BE2D-1B8E-B8984329B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B622C-F5A0-9E52-9676-F35173FCB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DB1B0-AAA4-47DE-0D72-8BC3F27B2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5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A0FE-E4CA-EF0C-2669-DBFE0A98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827C1-DDFE-B9DC-358D-4E7F7D522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510F5-94E1-7AD4-96A3-307FDFB33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64A6-BC56-C567-AE46-F810AFFC2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82E0-D413-71E5-D46F-71B19EF7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F0891-619A-49AD-5F28-9AE406633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76DFF-21CE-F20F-C2A7-B0256C8D2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8C946-60DE-965C-1E0E-C22DC6CFB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8B1B3-DD1E-E7A9-048A-D3E08F42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E7386-BA58-C49C-A787-A04627D1A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81C1-E0AF-8FD0-1154-BD6058AC9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E45F3-20FB-037B-90C1-F2BB5AA5D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6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Steep leaning curve with MIDI and musical composition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Acquiring datasets with labeled music were extremely limited and difficult to find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Limited access to pretrained models as this is an underserved area AI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C431-49A3-348E-50E6-495FB844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B0AEE-F375-6B52-F73E-B67108500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A4DE9-9E9B-9740-7CF1-AAF0CBB45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A2B30-C451-E7CA-EF4F-34B7E3474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7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6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8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1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2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2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9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5454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236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71278" y="445231"/>
            <a:ext cx="6861903" cy="597954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001831" y="218573"/>
            <a:ext cx="6400800" cy="5979538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7513392" y="1730137"/>
            <a:ext cx="3377678" cy="597953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3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82880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7704887" y="942890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548640"/>
            <a:ext cx="5300038" cy="21945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637200" y="2720615"/>
            <a:ext cx="5731597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B619215-4E74-E001-1C4D-1EAAF5DA12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5955" y="1551008"/>
            <a:ext cx="4739422" cy="4264006"/>
          </a:xfrm>
        </p:spPr>
        <p:txBody>
          <a:bodyPr lIns="27432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90372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3pPr>
            <a:lvl4pPr marL="1540764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4pPr>
            <a:lvl5pPr marL="21145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64404F-5F25-5592-752D-3FD61806AF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96492" y="3227402"/>
            <a:ext cx="5300038" cy="3004406"/>
          </a:xfrm>
        </p:spPr>
        <p:txBody>
          <a:bodyPr anchor="ctr">
            <a:normAutofit/>
          </a:bodyPr>
          <a:lstStyle>
            <a:lvl1pPr marL="347472" indent="-457200" algn="l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914400" indent="-457200">
              <a:spcBef>
                <a:spcPts val="1000"/>
              </a:spcBef>
              <a:buFont typeface="+mj-lt"/>
              <a:buAutoNum type="alphaLcPeriod"/>
              <a:defRPr/>
            </a:lvl2pPr>
            <a:lvl3pPr marL="1143000" indent="-342900">
              <a:spcBef>
                <a:spcPts val="1000"/>
              </a:spcBef>
              <a:buFont typeface="+mj-lt"/>
              <a:buAutoNum type="arabicParenR"/>
              <a:defRPr/>
            </a:lvl3pPr>
            <a:lvl4pPr marL="1600200" indent="-342900">
              <a:spcBef>
                <a:spcPts val="1000"/>
              </a:spcBef>
              <a:buFont typeface="+mj-lt"/>
              <a:buAutoNum type="alphaLcPeriod"/>
              <a:defRPr/>
            </a:lvl4pPr>
            <a:lvl5pPr marL="2057400" indent="-342900">
              <a:spcBef>
                <a:spcPts val="1000"/>
              </a:spcBef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4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1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2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6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  <p:sldLayoutId id="2147484156" r:id="rId13"/>
    <p:sldLayoutId id="2147484157" r:id="rId14"/>
    <p:sldLayoutId id="2147484158" r:id="rId15"/>
    <p:sldLayoutId id="2147484159" r:id="rId16"/>
    <p:sldLayoutId id="2147484160" r:id="rId17"/>
    <p:sldLayoutId id="2147484161" r:id="rId18"/>
    <p:sldLayoutId id="2147484162" r:id="rId19"/>
    <p:sldLayoutId id="2147484163" r:id="rId20"/>
    <p:sldLayoutId id="2147484164" r:id="rId21"/>
    <p:sldLayoutId id="2147484165" r:id="rId22"/>
    <p:sldLayoutId id="2147484171" r:id="rId23"/>
    <p:sldLayoutId id="2147484173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1.jpe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hyperlink" Target="https://excalidraw.com/#room=2ff000b70234bc8224ee,LoR4G5uoFmBF3TDbuEIfWg" TargetMode="Externa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Music Transformation with AI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81F18-435B-AC9D-847B-E446C09F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Headphones placed on surface illuminated by neon light">
            <a:extLst>
              <a:ext uri="{FF2B5EF4-FFF2-40B4-BE49-F238E27FC236}">
                <a16:creationId xmlns:a16="http://schemas.microsoft.com/office/drawing/2014/main" id="{EF0623BB-F0BF-141B-418F-EA92CAC1B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51" r="1" b="17059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40CE1-D404-64B6-D956-B025274B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6AB03-1DBA-1016-2535-F7E9698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1790" y="6335752"/>
            <a:ext cx="838199" cy="430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C01389E6-C847-4AD0-B56D-D205B2EAB1EE}" type="slidenum">
              <a:rPr lang="en-US" sz="18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10</a:t>
            </a:fld>
            <a:endParaRPr lang="en-US" sz="1800">
              <a:solidFill>
                <a:schemeClr val="accent1"/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18F1443-C4B0-8F8F-1170-7325C3DD888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053410454"/>
              </p:ext>
            </p:extLst>
          </p:nvPr>
        </p:nvGraphicFramePr>
        <p:xfrm>
          <a:off x="6375894" y="4110824"/>
          <a:ext cx="4772509" cy="1908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872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3CF9F-304E-55C6-A863-D64E28DA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Silhouette of person with guitar performing on stage">
            <a:extLst>
              <a:ext uri="{FF2B5EF4-FFF2-40B4-BE49-F238E27FC236}">
                <a16:creationId xmlns:a16="http://schemas.microsoft.com/office/drawing/2014/main" id="{DC7E5C8B-9EA3-C6E7-1AFF-64E80A167C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b="10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7FDC2-B3F1-1070-389A-C581DCD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8763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9A9CB4-A236-5B5F-44C8-2D0ADAD1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7" y="898787"/>
            <a:ext cx="3664236" cy="543464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2A8F52-87CC-9F93-2C0C-A6526882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799" y="898684"/>
            <a:ext cx="3905377" cy="5438613"/>
          </a:xfrm>
          <a:prstGeom prst="rect">
            <a:avLst/>
          </a:prstGeom>
        </p:spPr>
      </p:pic>
      <p:pic>
        <p:nvPicPr>
          <p:cNvPr id="5" name="Picture 4" descr="A screenshot of a music program&#10;&#10;Description automatically generated">
            <a:extLst>
              <a:ext uri="{FF2B5EF4-FFF2-40B4-BE49-F238E27FC236}">
                <a16:creationId xmlns:a16="http://schemas.microsoft.com/office/drawing/2014/main" id="{2157164A-0F9D-7DDC-D49D-513C3441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728" y="900316"/>
            <a:ext cx="3558153" cy="22590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94F013-9C6D-2C7E-629E-28D258545C95}"/>
              </a:ext>
            </a:extLst>
          </p:cNvPr>
          <p:cNvSpPr txBox="1">
            <a:spLocks/>
          </p:cNvSpPr>
          <p:nvPr/>
        </p:nvSpPr>
        <p:spPr>
          <a:xfrm>
            <a:off x="7887880" y="3158568"/>
            <a:ext cx="3557493" cy="600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Details </a:t>
            </a:r>
            <a:endParaRPr lang="en-US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D68644-8270-972F-BCBA-49778115AB0F}"/>
              </a:ext>
            </a:extLst>
          </p:cNvPr>
          <p:cNvSpPr txBox="1">
            <a:spLocks/>
          </p:cNvSpPr>
          <p:nvPr/>
        </p:nvSpPr>
        <p:spPr>
          <a:xfrm>
            <a:off x="7958913" y="3760993"/>
            <a:ext cx="3415919" cy="25762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Separate Audio Stems: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bass, drums, voice, and instrumental from audio.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Audio to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Converts audio to MIDI file.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Modify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Modifies the MIDI file changing the audio to other styles, scales, etc.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Lyrics Extraction: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Extract lyrics from audio that contains vocals. 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00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296FF-BFBA-B0A5-EF39-78B24D96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Black and white 3D wave design">
            <a:extLst>
              <a:ext uri="{FF2B5EF4-FFF2-40B4-BE49-F238E27FC236}">
                <a16:creationId xmlns:a16="http://schemas.microsoft.com/office/drawing/2014/main" id="{E2F59A9A-7505-0EFB-A1DA-162E1B48CF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084BF-BAD0-C722-61D5-E47E6323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490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EA1D3-EC42-78E3-1DA5-0A89BCC55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Astronaut in a spacesuit in a white futuristic tunnel">
            <a:extLst>
              <a:ext uri="{FF2B5EF4-FFF2-40B4-BE49-F238E27FC236}">
                <a16:creationId xmlns:a16="http://schemas.microsoft.com/office/drawing/2014/main" id="{38B82A12-7AF5-E4A7-E72E-E042D9208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8" b="41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537C7-7EB0-36EC-7BC5-05D85982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84843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B4D81-8169-B7E2-BD7B-A604DA21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681A-1AEB-E2E7-5CF5-81B015A8A4E5}"/>
              </a:ext>
            </a:extLst>
          </p:cNvPr>
          <p:cNvSpPr txBox="1"/>
          <p:nvPr/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bg2"/>
                </a:solidFill>
                <a:latin typeface="+mj-lt"/>
                <a:ea typeface="+mj-ea"/>
                <a:cs typeface="+mj-cs"/>
              </a:rPr>
              <a:t>Future Goals:</a:t>
            </a:r>
          </a:p>
        </p:txBody>
      </p:sp>
      <p:pic>
        <p:nvPicPr>
          <p:cNvPr id="6" name="Picture 5" descr="Close up of song composition">
            <a:extLst>
              <a:ext uri="{FF2B5EF4-FFF2-40B4-BE49-F238E27FC236}">
                <a16:creationId xmlns:a16="http://schemas.microsoft.com/office/drawing/2014/main" id="{412E028A-6BB8-0406-2CF1-58D08B0D1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27" r="14536" b="1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C7662-AFC7-2488-05E4-BFADD99AAED6}"/>
              </a:ext>
            </a:extLst>
          </p:cNvPr>
          <p:cNvSpPr txBox="1"/>
          <p:nvPr/>
        </p:nvSpPr>
        <p:spPr>
          <a:xfrm>
            <a:off x="4641336" y="2603500"/>
            <a:ext cx="6551597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Enhanced Audio Processing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Improve Instrument Separation: Develop advanced models for isolating multiple instruments more effectively within a given song.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Expand Training Data: Acquire diverse and well-labeled datasets for individual instruments to improve model training and accuracy for Audio to MIDI conversion, MIDI to Sheet Music, And MIDI w/ Text to MIDI conversion.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Improved Sheet Music Accuracy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Refine MIDI Conversion: Address inaccuracies in MIDI translations caused by overlapping instrument tracks and notes.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Optimize Outputs: Develop methods to clean and simplify MIDI files, ensuring a single, coherent output for better sheet music generation.</a:t>
            </a:r>
          </a:p>
        </p:txBody>
      </p:sp>
    </p:spTree>
    <p:extLst>
      <p:ext uri="{BB962C8B-B14F-4D97-AF65-F5344CB8AC3E}">
        <p14:creationId xmlns:p14="http://schemas.microsoft.com/office/powerpoint/2010/main" val="53988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09FB0-0467-826A-7764-4CAF15C0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Vinyl record player">
            <a:extLst>
              <a:ext uri="{FF2B5EF4-FFF2-40B4-BE49-F238E27FC236}">
                <a16:creationId xmlns:a16="http://schemas.microsoft.com/office/drawing/2014/main" id="{26D41AC4-9A52-B1B0-67C1-83C49EBB7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E8725-F101-D3F6-5DCF-2D00472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4357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FABE7-8ECC-AC95-B75B-DA93FAA8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Working Tools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1997EF8-AB95-570C-AA1C-A84DA86A0A8C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22953835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956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3542EF-1E12-4F33-C8CA-8258A8360D34}"/>
              </a:ext>
            </a:extLst>
          </p:cNvPr>
          <p:cNvSpPr txBox="1"/>
          <p:nvPr/>
        </p:nvSpPr>
        <p:spPr>
          <a:xfrm>
            <a:off x="210902" y="237138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requirements: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FFE2-568D-F083-EEDE-8C2D7A7F8096}"/>
              </a:ext>
            </a:extLst>
          </p:cNvPr>
          <p:cNvSpPr txBox="1"/>
          <p:nvPr/>
        </p:nvSpPr>
        <p:spPr>
          <a:xfrm>
            <a:off x="2229956" y="1141987"/>
            <a:ext cx="7627276" cy="4973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1875"/>
              </a:spcAft>
              <a:buFont typeface="+mj-lt"/>
              <a:buAutoNum type="arabicPeriod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Identify a problem worth solving or analyzing.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+mj-lt"/>
              <a:buAutoNum type="arabicPeriod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Find a dataset or datasets that are sufficiently large enough to effectively train a ML model or neural network with a high degree of accuracy to ensure that your results are reliable.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+mj-lt"/>
              <a:buAutoNum type="arabicPeriod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Evaluate the trained model(s) using testing data. Include any calculations, metrics, or visualizations needed to evaluate the performance.</a:t>
            </a:r>
          </a:p>
          <a:p>
            <a:pPr algn="l"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You must use at least two of the following:</a:t>
            </a:r>
          </a:p>
          <a:p>
            <a:pPr algn="l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scikit-learn</a:t>
            </a:r>
          </a:p>
          <a:p>
            <a:pPr algn="l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Keras</a:t>
            </a:r>
            <a:endParaRPr lang="en-US" sz="1200" b="0" i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  <a:p>
            <a:pPr algn="l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TensorFlow</a:t>
            </a:r>
          </a:p>
          <a:p>
            <a:pPr algn="l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Hugging Face</a:t>
            </a:r>
          </a:p>
          <a:p>
            <a:pPr algn="l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spaCy</a:t>
            </a: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 or Natural Language Toolkit (NLTK)</a:t>
            </a:r>
          </a:p>
          <a:p>
            <a:pPr algn="l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LangChain</a:t>
            </a:r>
            <a:endParaRPr lang="en-US" sz="1200" b="0" i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  <a:p>
            <a:pPr algn="l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OpenAI</a:t>
            </a:r>
          </a:p>
        </p:txBody>
      </p:sp>
    </p:spTree>
    <p:extLst>
      <p:ext uri="{BB962C8B-B14F-4D97-AF65-F5344CB8AC3E}">
        <p14:creationId xmlns:p14="http://schemas.microsoft.com/office/powerpoint/2010/main" val="2020630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C5924-B9B7-47DB-BECF-4664B3BA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84272-3018-FD82-26F7-D7148093ACAA}"/>
              </a:ext>
            </a:extLst>
          </p:cNvPr>
          <p:cNvSpPr txBox="1"/>
          <p:nvPr/>
        </p:nvSpPr>
        <p:spPr>
          <a:xfrm>
            <a:off x="210902" y="237138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requirements: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80206-19A4-7C36-EBED-DDF092F1DCB7}"/>
              </a:ext>
            </a:extLst>
          </p:cNvPr>
          <p:cNvSpPr txBox="1"/>
          <p:nvPr/>
        </p:nvSpPr>
        <p:spPr>
          <a:xfrm>
            <a:off x="3048492" y="1531237"/>
            <a:ext cx="6096982" cy="3798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1125"/>
              </a:spcAft>
            </a:pPr>
            <a:r>
              <a:rPr lang="en-US" b="1" i="0">
                <a:effectLst/>
                <a:latin typeface="Roboto" panose="02000000000000000000" pitchFamily="2" charset="0"/>
              </a:rPr>
              <a:t>Model Implementation (25 points)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There is a </a:t>
            </a:r>
            <a:r>
              <a:rPr lang="en-US" b="0" i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 notebook that thoroughly describes the data extraction, cleaning, preprocessing, and transformation process, and the cleaned data is exported as CSV files for a machine or deep learning model, or NLP application. (10 points)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 Python script initializes, trains, and evaluates a model or loads a pre-trained model. (10 points)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At least one additional library or technology NOT covered in class is used. (5 points)</a:t>
            </a:r>
          </a:p>
        </p:txBody>
      </p:sp>
    </p:spTree>
    <p:extLst>
      <p:ext uri="{BB962C8B-B14F-4D97-AF65-F5344CB8AC3E}">
        <p14:creationId xmlns:p14="http://schemas.microsoft.com/office/powerpoint/2010/main" val="417358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A crowd of people at a concert">
            <a:extLst>
              <a:ext uri="{FF2B5EF4-FFF2-40B4-BE49-F238E27FC236}">
                <a16:creationId xmlns:a16="http://schemas.microsoft.com/office/drawing/2014/main" id="{B738B3C8-2472-9D7C-05F3-E321DB50B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2065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2FE28-5CE3-1B8E-17DA-2DAC6C14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C518B-8AA2-C57B-067B-6544D5CEE302}"/>
              </a:ext>
            </a:extLst>
          </p:cNvPr>
          <p:cNvSpPr txBox="1"/>
          <p:nvPr/>
        </p:nvSpPr>
        <p:spPr>
          <a:xfrm>
            <a:off x="210902" y="237138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requirements: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ACE27-942C-835C-AD95-3C8255FA764A}"/>
              </a:ext>
            </a:extLst>
          </p:cNvPr>
          <p:cNvSpPr txBox="1"/>
          <p:nvPr/>
        </p:nvSpPr>
        <p:spPr>
          <a:xfrm>
            <a:off x="3048492" y="2119860"/>
            <a:ext cx="6096982" cy="2621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1125"/>
              </a:spcAft>
            </a:pPr>
            <a:r>
              <a:rPr lang="en-US" b="1" i="0">
                <a:effectLst/>
                <a:latin typeface="Roboto" panose="02000000000000000000" pitchFamily="2" charset="0"/>
              </a:rPr>
              <a:t>Model Optimization (25 points)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The model optimization and evaluation process showing iterative changes made to the model and the resulting changes in model performance is documented in either a CSV/Excel table or in the Python script itself. (15 points)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Overall model performance is printed or displayed at the end of the script. (10 points)</a:t>
            </a:r>
          </a:p>
        </p:txBody>
      </p:sp>
    </p:spTree>
    <p:extLst>
      <p:ext uri="{BB962C8B-B14F-4D97-AF65-F5344CB8AC3E}">
        <p14:creationId xmlns:p14="http://schemas.microsoft.com/office/powerpoint/2010/main" val="1779046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9F23F-547A-70FC-A1D5-8E197DCEE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B0D2E-A842-5391-EEB3-85E1764EAB52}"/>
              </a:ext>
            </a:extLst>
          </p:cNvPr>
          <p:cNvSpPr txBox="1"/>
          <p:nvPr/>
        </p:nvSpPr>
        <p:spPr>
          <a:xfrm>
            <a:off x="210902" y="237138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requirements: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320AD-BDA0-6D89-DB13-89816616B19C}"/>
              </a:ext>
            </a:extLst>
          </p:cNvPr>
          <p:cNvSpPr txBox="1"/>
          <p:nvPr/>
        </p:nvSpPr>
        <p:spPr>
          <a:xfrm>
            <a:off x="3048492" y="2396859"/>
            <a:ext cx="6096982" cy="2067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1125"/>
              </a:spcAft>
            </a:pPr>
            <a:r>
              <a:rPr lang="en-US" b="1" i="0">
                <a:effectLst/>
                <a:latin typeface="Roboto" panose="02000000000000000000" pitchFamily="2" charset="0"/>
              </a:rPr>
              <a:t>GitHub Documentation (25 points)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GitHub repository is free of unnecessary files and folders and has an appropriate .</a:t>
            </a:r>
            <a:r>
              <a:rPr lang="en-US" b="0" i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gitignore</a:t>
            </a:r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 in use. (10 points)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The README is customized as a polished presentation of the content of the project. (15 points)</a:t>
            </a:r>
          </a:p>
        </p:txBody>
      </p:sp>
    </p:spTree>
    <p:extLst>
      <p:ext uri="{BB962C8B-B14F-4D97-AF65-F5344CB8AC3E}">
        <p14:creationId xmlns:p14="http://schemas.microsoft.com/office/powerpoint/2010/main" val="3892709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10432-A5C7-F5E1-9733-F42FE2C7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995AB8-96E3-F96F-CB02-1577C41FF8F9}"/>
              </a:ext>
            </a:extLst>
          </p:cNvPr>
          <p:cNvSpPr txBox="1"/>
          <p:nvPr/>
        </p:nvSpPr>
        <p:spPr>
          <a:xfrm>
            <a:off x="1535431" y="843042"/>
            <a:ext cx="9594959" cy="51834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>
              <a:spcBef>
                <a:spcPts val="1500"/>
              </a:spcBef>
              <a:spcAft>
                <a:spcPts val="1125"/>
              </a:spcAft>
            </a:pPr>
            <a:r>
              <a:rPr lang="en-US" b="1" i="0">
                <a:effectLst/>
                <a:latin typeface="Roboto"/>
                <a:ea typeface="Roboto"/>
                <a:cs typeface="Roboto"/>
              </a:rPr>
              <a:t>Presentation Requirements (25 points)</a:t>
            </a:r>
          </a:p>
          <a:p>
            <a:pPr marL="342900" indent="-342900">
              <a:spcBef>
                <a:spcPts val="750"/>
              </a:spcBef>
              <a:spcAft>
                <a:spcPts val="1875"/>
              </a:spcAft>
              <a:buAutoNum type="arabicPeriod"/>
            </a:pPr>
            <a:r>
              <a:rPr lang="en-US">
                <a:solidFill>
                  <a:srgbClr val="2B2B2B"/>
                </a:solidFill>
                <a:latin typeface="Roboto"/>
                <a:ea typeface="Roboto"/>
                <a:cs typeface="Roboto"/>
              </a:rPr>
              <a:t>An</a:t>
            </a:r>
            <a:r>
              <a:rPr lang="en-US" b="0" i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 executive summary or overview of the project and project goals. (5 points)</a:t>
            </a:r>
          </a:p>
          <a:p>
            <a:pPr>
              <a:spcBef>
                <a:spcPts val="750"/>
              </a:spcBef>
              <a:spcAft>
                <a:spcPts val="1875"/>
              </a:spcAft>
              <a:buAutoNum type="arabicPeriod"/>
            </a:pPr>
            <a:r>
              <a:rPr lang="en-US">
                <a:solidFill>
                  <a:srgbClr val="2B2B2B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0" i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An overview of the data collection, cleanup, and exploration processes. Include a description of how you evaluated the trained model(s) using testing data. (5 points)</a:t>
            </a:r>
          </a:p>
          <a:p>
            <a:pPr>
              <a:spcBef>
                <a:spcPts val="750"/>
              </a:spcBef>
              <a:spcAft>
                <a:spcPts val="1875"/>
              </a:spcAft>
              <a:buAutoNum type="arabicPeriod"/>
            </a:pPr>
            <a:r>
              <a:rPr lang="en-US">
                <a:solidFill>
                  <a:srgbClr val="2B2B2B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0" i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The approach that your group took to achieve the project goals. (5 points)</a:t>
            </a:r>
          </a:p>
          <a:p>
            <a:pPr>
              <a:spcBef>
                <a:spcPts val="750"/>
              </a:spcBef>
              <a:spcAft>
                <a:spcPts val="1875"/>
              </a:spcAft>
              <a:buAutoNum type="arabicPeriod"/>
            </a:pPr>
            <a:r>
              <a:rPr lang="en-US">
                <a:solidFill>
                  <a:srgbClr val="2B2B2B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0" i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Any additional questions that surfaced, what your group might research next if more time was available, or a plan for future development. (3 points)</a:t>
            </a:r>
          </a:p>
          <a:p>
            <a:pPr>
              <a:spcBef>
                <a:spcPts val="750"/>
              </a:spcBef>
              <a:spcAft>
                <a:spcPts val="1875"/>
              </a:spcAft>
              <a:buAutoNum type="arabicPeriod"/>
            </a:pPr>
            <a:r>
              <a:rPr lang="en-US">
                <a:solidFill>
                  <a:srgbClr val="2B2B2B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0" i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The results and conclusions of the application or analysis. (3 points)</a:t>
            </a:r>
          </a:p>
          <a:p>
            <a:pPr>
              <a:spcBef>
                <a:spcPts val="750"/>
              </a:spcBef>
              <a:spcAft>
                <a:spcPts val="1875"/>
              </a:spcAft>
              <a:buAutoNum type="arabicPeriod"/>
            </a:pPr>
            <a:r>
              <a:rPr lang="en-US">
                <a:solidFill>
                  <a:srgbClr val="2B2B2B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0" i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Slides that effectively demonstrate the project. (2 points)</a:t>
            </a:r>
          </a:p>
          <a:p>
            <a:pPr>
              <a:spcBef>
                <a:spcPts val="750"/>
              </a:spcBef>
              <a:spcAft>
                <a:spcPts val="1875"/>
              </a:spcAft>
              <a:buAutoNum type="arabicPeriod"/>
            </a:pPr>
            <a:r>
              <a:rPr lang="en-US">
                <a:solidFill>
                  <a:srgbClr val="2B2B2B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0" i="0">
                <a:solidFill>
                  <a:srgbClr val="2B2B2B"/>
                </a:solidFill>
                <a:effectLst/>
                <a:latin typeface="Roboto"/>
                <a:ea typeface="Roboto"/>
                <a:cs typeface="Roboto"/>
              </a:rPr>
              <a:t>Slides that are visually clean and professional. (2 points)</a:t>
            </a:r>
          </a:p>
        </p:txBody>
      </p:sp>
    </p:spTree>
    <p:extLst>
      <p:ext uri="{BB962C8B-B14F-4D97-AF65-F5344CB8AC3E}">
        <p14:creationId xmlns:p14="http://schemas.microsoft.com/office/powerpoint/2010/main" val="64508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A386-E654-4AAE-CA1D-D4E7FA54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025F-20E7-679C-6473-FC82A9D5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A25A-E895-06D9-BF97-C49DA125A90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228600" indent="0">
              <a:buNone/>
            </a:pPr>
            <a:r>
              <a:rPr lang="en-US"/>
              <a:t>Automating this process has the potential to revolutionize music production by: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Streamlining workflows.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Reducing production costs.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Unlocking new creative possibilities.</a:t>
            </a:r>
          </a:p>
          <a:p>
            <a:pPr marL="228600" indent="0">
              <a:buNone/>
            </a:pPr>
            <a:r>
              <a:rPr lang="en-US"/>
              <a:t>It also provides valuable tools for music education by enabling learners to analyze and create music more effectively.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297E4-DD87-A10E-3CB3-ACE6B38A06F8}"/>
              </a:ext>
            </a:extLst>
          </p:cNvPr>
          <p:cNvSpPr txBox="1">
            <a:spLocks/>
          </p:cNvSpPr>
          <p:nvPr/>
        </p:nvSpPr>
        <p:spPr>
          <a:xfrm>
            <a:off x="626165" y="2219377"/>
            <a:ext cx="4529559" cy="4075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en-US" i="1"/>
              <a:t>The traditional process of separating and transcribing music from audio recordings is time-intensive and demands specialized expertise. </a:t>
            </a:r>
          </a:p>
          <a:p>
            <a:pPr marL="228600" indent="0">
              <a:buNone/>
            </a:pPr>
            <a:r>
              <a:rPr lang="en-US" i="1"/>
              <a:t>This creates accessibility barriers for many musicians and producers, limiting creative exploration and efficiency.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521C94-3A98-E752-1D4E-D1EB121456DB}"/>
              </a:ext>
            </a:extLst>
          </p:cNvPr>
          <p:cNvSpPr txBox="1">
            <a:spLocks/>
          </p:cNvSpPr>
          <p:nvPr/>
        </p:nvSpPr>
        <p:spPr bwMode="gray">
          <a:xfrm>
            <a:off x="7239340" y="1122639"/>
            <a:ext cx="5219086" cy="109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Importance</a:t>
            </a:r>
          </a:p>
        </p:txBody>
      </p:sp>
    </p:spTree>
    <p:extLst>
      <p:ext uri="{BB962C8B-B14F-4D97-AF65-F5344CB8AC3E}">
        <p14:creationId xmlns:p14="http://schemas.microsoft.com/office/powerpoint/2010/main" val="148276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897C-7FA3-E96C-C1A9-DD9DD2ED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9BC3-81EA-DDDC-FB10-DDFEE4E1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1976052"/>
            <a:ext cx="5300038" cy="767148"/>
          </a:xfrm>
        </p:spPr>
        <p:txBody>
          <a:bodyPr/>
          <a:lstStyle/>
          <a:p>
            <a:r>
              <a:rPr lang="en-US"/>
              <a:t>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1A4E3-8713-A677-3B77-3FB56081F2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6492" y="2910864"/>
            <a:ext cx="4517608" cy="2407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By achieving these goals, the AI-powered tool will empower musicians and producers to work more creatively and efficiently, transforming how music is created, learned, and experienced.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52D025B-72A2-4B38-1F4D-CA9FB3FBEDD4}"/>
              </a:ext>
            </a:extLst>
          </p:cNvPr>
          <p:cNvSpPr>
            <a:spLocks noGrp="1" noChangeArrowheads="1"/>
          </p:cNvSpPr>
          <p:nvPr>
            <p:ph sz="quarter" idx="18"/>
          </p:nvPr>
        </p:nvSpPr>
        <p:spPr bwMode="auto">
          <a:xfrm>
            <a:off x="538956" y="1734568"/>
            <a:ext cx="495655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Separation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or use an AI model to isolate vocals and instruments from audio tracks with high accuracy.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 Identification and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separated instrument tracks into MIDI format for musical notation and perform further modification</a:t>
            </a:r>
            <a:r>
              <a:rPr lang="en-US" altLang="en-US" sz="1800">
                <a:latin typeface="Arial" panose="020B0604020202020204" pitchFamily="34" charset="0"/>
              </a:rPr>
              <a:t> to MIDI.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Vocal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lyrics from vocals and align them with the music for a synchronized audio-lyric experience.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E106DC-1935-50F8-7992-2820BD03526C}"/>
              </a:ext>
            </a:extLst>
          </p:cNvPr>
          <p:cNvSpPr txBox="1">
            <a:spLocks/>
          </p:cNvSpPr>
          <p:nvPr/>
        </p:nvSpPr>
        <p:spPr bwMode="gray">
          <a:xfrm>
            <a:off x="1117940" y="947145"/>
            <a:ext cx="5219086" cy="787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51559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ED25A-905C-6465-1B1C-73E84090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 wearing headphones on a balcony in the city at sunset">
            <a:extLst>
              <a:ext uri="{FF2B5EF4-FFF2-40B4-BE49-F238E27FC236}">
                <a16:creationId xmlns:a16="http://schemas.microsoft.com/office/drawing/2014/main" id="{5A946655-E718-D481-6E9B-52BB21C396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" b="8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F545B-98A0-DF2E-A957-048EE74F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418086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8FA38-DC50-84DF-3793-993CE1C95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3D55CD4-A577-7D54-472B-262E543D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>
                <a:ln w="3175" cmpd="sng">
                  <a:noFill/>
                </a:ln>
                <a:solidFill>
                  <a:schemeClr val="tx1"/>
                </a:solidFill>
              </a:rPr>
              <a:t>Concept pathway…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DF5341-983C-D8ED-7C27-BF9ACAF94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1709" t="229" r="46794" b="27186"/>
          <a:stretch/>
        </p:blipFill>
        <p:spPr>
          <a:xfrm>
            <a:off x="7418226" y="645106"/>
            <a:ext cx="4125317" cy="5585369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33" name="Content Placeholder 14">
            <a:extLst>
              <a:ext uri="{FF2B5EF4-FFF2-40B4-BE49-F238E27FC236}">
                <a16:creationId xmlns:a16="http://schemas.microsoft.com/office/drawing/2014/main" id="{4BC14D03-59F4-2DDA-1E8B-06A027A63AB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011487485"/>
              </p:ext>
            </p:extLst>
          </p:nvPr>
        </p:nvGraphicFramePr>
        <p:xfrm>
          <a:off x="639098" y="2264261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27746E-330C-D88C-5392-6A5752527581}"/>
              </a:ext>
            </a:extLst>
          </p:cNvPr>
          <p:cNvSpPr txBox="1"/>
          <p:nvPr/>
        </p:nvSpPr>
        <p:spPr>
          <a:xfrm flipH="1">
            <a:off x="485763" y="645106"/>
            <a:ext cx="520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Excalidraw</a:t>
            </a:r>
            <a:r>
              <a:rPr lang="en-US" sz="1400" i="1">
                <a:solidFill>
                  <a:schemeClr val="accent1">
                    <a:lumMod val="40000"/>
                    <a:lumOff val="60000"/>
                  </a:schemeClr>
                </a:solidFill>
              </a:rPr>
              <a:t> Concept Graph: </a:t>
            </a:r>
            <a:r>
              <a:rPr lang="en-US" sz="1400" i="1">
                <a:solidFill>
                  <a:schemeClr val="accent2">
                    <a:lumMod val="60000"/>
                    <a:lumOff val="4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i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865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B68C918A-113D-5F0D-FEF1-6A1B324F3E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" b="82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E3CDB-8F10-031F-0251-2F78B559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299129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64CC-788F-3D85-B682-1754A97F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9B7D6D-B6CD-9882-3EBB-62D349730ABD}"/>
              </a:ext>
            </a:extLst>
          </p:cNvPr>
          <p:cNvSpPr txBox="1"/>
          <p:nvPr/>
        </p:nvSpPr>
        <p:spPr>
          <a:xfrm>
            <a:off x="210902" y="237138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requirements: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99026-9B0E-10D8-2A1E-4A94C242B8B3}"/>
              </a:ext>
            </a:extLst>
          </p:cNvPr>
          <p:cNvSpPr txBox="1"/>
          <p:nvPr/>
        </p:nvSpPr>
        <p:spPr>
          <a:xfrm>
            <a:off x="464024" y="2554417"/>
            <a:ext cx="6096982" cy="3993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1875"/>
              </a:spcAft>
              <a:buFont typeface="+mj-lt"/>
              <a:buAutoNum type="arabicPeriod" startAt="5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You must use one additional library or technology NOT covered in class, such as: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Valence Aware Dictionary for Sentiment Reasoning (VADER)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Whisper (OpenAI’s automatic speech recognition system)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DALL·E (OpenAI’s text-to-image model)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Other OpenAI capabilities, including:</a:t>
            </a:r>
          </a:p>
          <a:p>
            <a:pPr marL="742950" lvl="1" indent="-285750"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Text-to-speech</a:t>
            </a:r>
          </a:p>
          <a:p>
            <a:pPr marL="742950" lvl="1" indent="-285750"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GPT-4 with vision (GPT-4V)</a:t>
            </a:r>
          </a:p>
          <a:p>
            <a:pPr algn="l">
              <a:spcBef>
                <a:spcPts val="75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200" b="0" i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PyTorch</a:t>
            </a:r>
            <a:endParaRPr lang="en-US" sz="1200" b="0" i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A19CB-B731-6A5A-3302-8CABE9F8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532" y="2747683"/>
            <a:ext cx="4088882" cy="3230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DDD08-752F-C7DD-2D51-547878D0A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843" y="773644"/>
            <a:ext cx="7144117" cy="1854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94C29-4785-61C7-B815-2D811AD76079}"/>
              </a:ext>
            </a:extLst>
          </p:cNvPr>
          <p:cNvSpPr txBox="1"/>
          <p:nvPr/>
        </p:nvSpPr>
        <p:spPr>
          <a:xfrm>
            <a:off x="7422776" y="3444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CNN Model</a:t>
            </a:r>
          </a:p>
        </p:txBody>
      </p:sp>
    </p:spTree>
    <p:extLst>
      <p:ext uri="{BB962C8B-B14F-4D97-AF65-F5344CB8AC3E}">
        <p14:creationId xmlns:p14="http://schemas.microsoft.com/office/powerpoint/2010/main" val="338633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4314-1866-8D75-6995-14F3C952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Microphone and piano">
            <a:extLst>
              <a:ext uri="{FF2B5EF4-FFF2-40B4-BE49-F238E27FC236}">
                <a16:creationId xmlns:a16="http://schemas.microsoft.com/office/drawing/2014/main" id="{6CCE1DAA-832B-1BD2-4653-43643CCE57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7547" b="7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874AE-D134-6B60-2612-1D974DF0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14623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Application>Microsoft Office PowerPoint</Application>
  <PresentationFormat>Widescreen</PresentationFormat>
  <Slides>22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Ion Boardroom</vt:lpstr>
      <vt:lpstr>Music Transformation with AI</vt:lpstr>
      <vt:lpstr>Project Summary</vt:lpstr>
      <vt:lpstr>Problem</vt:lpstr>
      <vt:lpstr>Vision</vt:lpstr>
      <vt:lpstr>Approach</vt:lpstr>
      <vt:lpstr>Concept pathway…</vt:lpstr>
      <vt:lpstr>Data Exploration</vt:lpstr>
      <vt:lpstr>PowerPoint Presentation</vt:lpstr>
      <vt:lpstr>Challenges</vt:lpstr>
      <vt:lpstr>Challenges</vt:lpstr>
      <vt:lpstr>Project Demonstration</vt:lpstr>
      <vt:lpstr>PowerPoint Presentation</vt:lpstr>
      <vt:lpstr>DEMO</vt:lpstr>
      <vt:lpstr>Future Goals</vt:lpstr>
      <vt:lpstr>PowerPoint Presentation</vt:lpstr>
      <vt:lpstr>Results</vt:lpstr>
      <vt:lpstr>Working Tools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Corey Holton</dc:creator>
  <cp:revision>1</cp:revision>
  <dcterms:created xsi:type="dcterms:W3CDTF">2024-11-19T20:34:35Z</dcterms:created>
  <dcterms:modified xsi:type="dcterms:W3CDTF">2024-12-26T00:26:22Z</dcterms:modified>
</cp:coreProperties>
</file>